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29.svg" ContentType="image/svg+xml"/>
  <Override PartName="/ppt/media/image131.svg" ContentType="image/svg+xml"/>
  <Override PartName="/ppt/media/image133.svg" ContentType="image/svg+xml"/>
  <Override PartName="/ppt/media/image135.svg" ContentType="image/svg+xml"/>
  <Override PartName="/ppt/media/image137.svg" ContentType="image/svg+xml"/>
  <Override PartName="/ppt/media/image139.svg" ContentType="image/svg+xml"/>
  <Override PartName="/ppt/media/image141.svg" ContentType="image/svg+xml"/>
  <Override PartName="/ppt/media/image143.svg" ContentType="image/svg+xml"/>
  <Override PartName="/ppt/media/image145.svg" ContentType="image/svg+xml"/>
  <Override PartName="/ppt/media/image147.svg" ContentType="image/svg+xml"/>
  <Override PartName="/ppt/media/image148.svg" ContentType="image/svg+xml"/>
  <Override PartName="/ppt/media/image149.svg" ContentType="image/svg+xml"/>
  <Override PartName="/ppt/media/image34.svg" ContentType="image/svg+xml"/>
  <Override PartName="/ppt/media/image48.svg" ContentType="image/svg+xml"/>
  <Override PartName="/ppt/media/image88.svg" ContentType="image/svg+xml"/>
  <Override PartName="/ppt/media/image89.svg" ContentType="image/svg+xml"/>
  <Override PartName="/ppt/media/image91.svg" ContentType="image/svg+xml"/>
  <Override PartName="/ppt/media/image9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handoutMasterIdLst>
    <p:handoutMasterId r:id="rId62"/>
  </p:handoutMasterIdLst>
  <p:sldIdLst>
    <p:sldId id="316" r:id="rId3"/>
    <p:sldId id="307" r:id="rId4"/>
    <p:sldId id="313" r:id="rId6"/>
    <p:sldId id="311" r:id="rId7"/>
    <p:sldId id="310" r:id="rId8"/>
    <p:sldId id="308" r:id="rId9"/>
    <p:sldId id="303" r:id="rId10"/>
    <p:sldId id="305" r:id="rId11"/>
    <p:sldId id="306" r:id="rId12"/>
    <p:sldId id="304" r:id="rId13"/>
    <p:sldId id="294" r:id="rId14"/>
    <p:sldId id="315" r:id="rId15"/>
    <p:sldId id="314" r:id="rId16"/>
    <p:sldId id="312" r:id="rId17"/>
    <p:sldId id="302" r:id="rId18"/>
    <p:sldId id="301" r:id="rId19"/>
    <p:sldId id="300" r:id="rId20"/>
    <p:sldId id="278" r:id="rId21"/>
    <p:sldId id="299" r:id="rId22"/>
    <p:sldId id="296" r:id="rId23"/>
    <p:sldId id="295" r:id="rId24"/>
    <p:sldId id="256" r:id="rId25"/>
    <p:sldId id="288" r:id="rId26"/>
    <p:sldId id="289" r:id="rId27"/>
    <p:sldId id="290" r:id="rId28"/>
    <p:sldId id="257" r:id="rId29"/>
    <p:sldId id="292" r:id="rId30"/>
    <p:sldId id="280" r:id="rId31"/>
    <p:sldId id="298" r:id="rId32"/>
    <p:sldId id="297" r:id="rId33"/>
    <p:sldId id="293" r:id="rId34"/>
    <p:sldId id="281" r:id="rId35"/>
    <p:sldId id="291" r:id="rId36"/>
    <p:sldId id="279" r:id="rId37"/>
    <p:sldId id="272" r:id="rId38"/>
    <p:sldId id="258" r:id="rId39"/>
    <p:sldId id="259" r:id="rId40"/>
    <p:sldId id="260" r:id="rId41"/>
    <p:sldId id="261" r:id="rId42"/>
    <p:sldId id="262" r:id="rId43"/>
    <p:sldId id="263" r:id="rId44"/>
    <p:sldId id="265" r:id="rId45"/>
    <p:sldId id="267" r:id="rId46"/>
    <p:sldId id="282" r:id="rId47"/>
    <p:sldId id="283" r:id="rId48"/>
    <p:sldId id="286" r:id="rId49"/>
    <p:sldId id="287" r:id="rId50"/>
    <p:sldId id="285" r:id="rId51"/>
    <p:sldId id="284" r:id="rId52"/>
    <p:sldId id="268" r:id="rId53"/>
    <p:sldId id="269" r:id="rId54"/>
    <p:sldId id="270" r:id="rId55"/>
    <p:sldId id="271" r:id="rId56"/>
    <p:sldId id="273" r:id="rId57"/>
    <p:sldId id="274" r:id="rId58"/>
    <p:sldId id="275" r:id="rId59"/>
    <p:sldId id="276" r:id="rId60"/>
    <p:sldId id="277" r:id="rId61"/>
  </p:sldIdLst>
  <p:sldSz cx="51198780" cy="51198780"/>
  <p:notesSz cx="6858000" cy="9144000"/>
  <p:embeddedFontLst>
    <p:embeddedFont>
      <p:font typeface="Radam" panose="00000500000000000000" charset="0"/>
      <p:regular r:id="rId66"/>
    </p:embeddedFont>
    <p:embeddedFont>
      <p:font typeface="等线" panose="02010600030101010101" charset="-122"/>
      <p:regular r:id="rId67"/>
    </p:embeddedFont>
    <p:embeddedFont>
      <p:font typeface="汉仪书魂体简" panose="02010600000101010101" charset="-122"/>
      <p:regular r:id="rId68"/>
    </p:embeddedFont>
    <p:embeddedFont>
      <p:font typeface="方正公文小标宋" panose="02000500000000000000" charset="-122"/>
      <p:regular r:id="rId69"/>
    </p:embeddedFont>
    <p:embeddedFont>
      <p:font typeface="微软雅黑" panose="020B0503020204020204" charset="-122"/>
      <p:regular r:id="rId70"/>
    </p:embeddedFont>
    <p:embeddedFont>
      <p:font typeface="等线 Light" panose="02010600030101010101" charset="-122"/>
      <p:regular r:id="rId71"/>
    </p:embeddedFont>
    <p:embeddedFont>
      <p:font typeface="Calibri" panose="020F0502020204030204" charset="0"/>
      <p:regular r:id="rId72"/>
      <p:bold r:id="rId73"/>
      <p:italic r:id="rId74"/>
      <p:boldItalic r:id="rId75"/>
    </p:embeddedFont>
    <p:embeddedFont>
      <p:font typeface="方正大标宋简体" panose="02000000000000000000" charset="-122"/>
      <p:regular r:id="rId76"/>
    </p:embeddedFont>
    <p:embeddedFont>
      <p:font typeface="金山云技术体" charset="-122"/>
      <p:regular r:id="rId77"/>
    </p:embeddedFont>
    <p:embeddedFont>
      <p:font typeface="方正粗宋简体" panose="02000000000000000000" charset="-122"/>
      <p:regular r:id="rId78"/>
    </p:embeddedFont>
    <p:embeddedFont>
      <p:font typeface="标准粗黑" panose="02000503000000000000" charset="-122"/>
      <p:regular r:id="rId79"/>
    </p:embeddedFont>
    <p:embeddedFont>
      <p:font typeface="汉仪书宋二简" panose="02010600000101010101" charset="-122"/>
      <p:regular r:id="rId80"/>
    </p:embeddedFont>
  </p:embeddedFontLst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0" autoAdjust="0"/>
    <p:restoredTop sz="94660"/>
  </p:normalViewPr>
  <p:slideViewPr>
    <p:cSldViewPr snapToGrid="0">
      <p:cViewPr varScale="1">
        <p:scale>
          <a:sx n="54" d="100"/>
          <a:sy n="54" d="100"/>
        </p:scale>
        <p:origin x="39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gs" Target="tags/tag119.xml"/><Relationship Id="rId80" Type="http://schemas.openxmlformats.org/officeDocument/2006/relationships/font" Target="fonts/font15.fntdata"/><Relationship Id="rId8" Type="http://schemas.openxmlformats.org/officeDocument/2006/relationships/slide" Target="slides/slide5.xml"/><Relationship Id="rId79" Type="http://schemas.openxmlformats.org/officeDocument/2006/relationships/font" Target="fonts/font14.fntdata"/><Relationship Id="rId78" Type="http://schemas.openxmlformats.org/officeDocument/2006/relationships/font" Target="fonts/font13.fntdata"/><Relationship Id="rId77" Type="http://schemas.openxmlformats.org/officeDocument/2006/relationships/font" Target="fonts/font12.fntdata"/><Relationship Id="rId76" Type="http://schemas.openxmlformats.org/officeDocument/2006/relationships/font" Target="fonts/font11.fntdata"/><Relationship Id="rId75" Type="http://schemas.openxmlformats.org/officeDocument/2006/relationships/font" Target="fonts/font10.fntdata"/><Relationship Id="rId74" Type="http://schemas.openxmlformats.org/officeDocument/2006/relationships/font" Target="fonts/font9.fntdata"/><Relationship Id="rId73" Type="http://schemas.openxmlformats.org/officeDocument/2006/relationships/font" Target="fonts/font8.fntdata"/><Relationship Id="rId72" Type="http://schemas.openxmlformats.org/officeDocument/2006/relationships/font" Target="fonts/font7.fntdata"/><Relationship Id="rId71" Type="http://schemas.openxmlformats.org/officeDocument/2006/relationships/font" Target="fonts/font6.fntdata"/><Relationship Id="rId70" Type="http://schemas.openxmlformats.org/officeDocument/2006/relationships/font" Target="fonts/font5.fntdata"/><Relationship Id="rId7" Type="http://schemas.openxmlformats.org/officeDocument/2006/relationships/slide" Target="slides/slide4.xml"/><Relationship Id="rId69" Type="http://schemas.openxmlformats.org/officeDocument/2006/relationships/font" Target="fonts/font4.fntdata"/><Relationship Id="rId68" Type="http://schemas.openxmlformats.org/officeDocument/2006/relationships/font" Target="fonts/font3.fntdata"/><Relationship Id="rId67" Type="http://schemas.openxmlformats.org/officeDocument/2006/relationships/font" Target="fonts/font2.fntdata"/><Relationship Id="rId66" Type="http://schemas.openxmlformats.org/officeDocument/2006/relationships/font" Target="fonts/font1.fntdata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320EB-5352-40AA-A0A9-C13066E1373C}" type="doc">
      <dgm:prSet loTypeId="urn:microsoft.com/office/officeart/2005/8/layout/list1#1" loCatId="list" qsTypeId="urn:microsoft.com/office/officeart/2005/8/quickstyle/simple1#1" qsCatId="simple" csTypeId="urn:microsoft.com/office/officeart/2005/8/colors/accent1_2#1" csCatId="accent1" phldr="0"/>
      <dgm:spPr/>
      <dgm:t>
        <a:bodyPr/>
        <a:lstStyle/>
        <a:p>
          <a:endParaRPr lang="zh-CN" altLang="en-US"/>
        </a:p>
      </dgm:t>
    </dgm:pt>
    <dgm:pt modelId="{773C5012-55F9-436E-B78B-2A38D8AAA0C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战略资源</a:t>
          </a:r>
        </a:p>
      </dgm:t>
    </dgm:pt>
    <dgm:pt modelId="{E1399106-9BE2-43F4-9430-F473CB36780F}" cxnId="{0FD16147-4F52-42CC-9523-FC12FB463585}" type="parTrans">
      <dgm:prSet/>
      <dgm:spPr/>
      <dgm:t>
        <a:bodyPr/>
        <a:lstStyle/>
        <a:p>
          <a:endParaRPr lang="zh-CN" altLang="en-US"/>
        </a:p>
      </dgm:t>
    </dgm:pt>
    <dgm:pt modelId="{507A6FE3-4D55-4ED6-A973-429D64C5DF28}" cxnId="{0FD16147-4F52-42CC-9523-FC12FB463585}" type="sibTrans">
      <dgm:prSet/>
      <dgm:spPr/>
      <dgm:t>
        <a:bodyPr/>
        <a:lstStyle/>
        <a:p>
          <a:endParaRPr lang="zh-CN" altLang="en-US"/>
        </a:p>
      </dgm:t>
    </dgm:pt>
    <dgm:pt modelId="{CA58FE74-4619-4E47-BA6C-E0CD35AF5AC2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人员招聘</a:t>
          </a:r>
        </a:p>
      </dgm:t>
    </dgm:pt>
    <dgm:pt modelId="{EBAD4DA7-135F-4F4E-9475-804E7DC205D2}" cxnId="{12F9CDFE-F866-4A85-94D2-47DE0460D3CA}" type="parTrans">
      <dgm:prSet/>
      <dgm:spPr/>
      <dgm:t>
        <a:bodyPr/>
        <a:lstStyle/>
        <a:p>
          <a:endParaRPr lang="zh-CN" altLang="en-US"/>
        </a:p>
      </dgm:t>
    </dgm:pt>
    <dgm:pt modelId="{5723A07A-E737-45B0-B84E-97FB4DE86580}" cxnId="{12F9CDFE-F866-4A85-94D2-47DE0460D3CA}" type="sibTrans">
      <dgm:prSet/>
      <dgm:spPr/>
      <dgm:t>
        <a:bodyPr/>
        <a:lstStyle/>
        <a:p>
          <a:endParaRPr lang="zh-CN" altLang="en-US"/>
        </a:p>
      </dgm:t>
    </dgm:pt>
    <dgm:pt modelId="{AEB7EAE0-2849-4D5A-BA7D-73F0989B3DCB}">
      <dgm:prSet/>
      <dgm:spPr/>
      <dgm:t>
        <a:bodyPr/>
        <a:lstStyle/>
        <a:p>
          <a:endParaRPr altLang="en-US"/>
        </a:p>
      </dgm:t>
    </dgm:pt>
    <dgm:pt modelId="{BE037636-DA7F-469D-952A-5808D4799C09}" cxnId="{286658A3-2147-4E85-8EEE-A3CB5932236F}" type="parTrans">
      <dgm:prSet/>
      <dgm:spPr/>
    </dgm:pt>
    <dgm:pt modelId="{E2CF40DC-F401-4171-8ECF-84E675EDE9CC}" cxnId="{286658A3-2147-4E85-8EEE-A3CB5932236F}" type="sibTrans">
      <dgm:prSet/>
      <dgm:spPr/>
    </dgm:pt>
    <dgm:pt modelId="{D3284563-CEAB-43B3-81C4-5F6C081CBB78}">
      <dgm:prSet phldrT="[文本]" phldr="1"/>
      <dgm:spPr/>
      <dgm:t>
        <a:bodyPr/>
        <a:lstStyle/>
        <a:p>
          <a:endParaRPr lang="zh-CN" altLang="en-US"/>
        </a:p>
      </dgm:t>
    </dgm:pt>
    <dgm:pt modelId="{A2E240DA-ABFA-4A24-BE34-ABE926603D67}" cxnId="{3780D7AB-AD64-4EE7-B569-3E652AC3A219}" type="parTrans">
      <dgm:prSet/>
      <dgm:spPr/>
      <dgm:t>
        <a:bodyPr/>
        <a:lstStyle/>
        <a:p>
          <a:endParaRPr lang="zh-CN" altLang="en-US"/>
        </a:p>
      </dgm:t>
    </dgm:pt>
    <dgm:pt modelId="{2E43EE94-FE21-4F90-81B3-CED5B1ECC8C9}" cxnId="{3780D7AB-AD64-4EE7-B569-3E652AC3A219}" type="sibTrans">
      <dgm:prSet/>
      <dgm:spPr/>
      <dgm:t>
        <a:bodyPr/>
        <a:lstStyle/>
        <a:p>
          <a:endParaRPr lang="zh-CN" altLang="en-US"/>
        </a:p>
      </dgm:t>
    </dgm:pt>
    <dgm:pt modelId="{E5EECCA3-F875-4B71-92CC-9CCDFB7DBFEF}" type="pres">
      <dgm:prSet presAssocID="{26C320EB-5352-40AA-A0A9-C13066E1373C}" presName="linear" presStyleCnt="0">
        <dgm:presLayoutVars>
          <dgm:dir/>
          <dgm:animLvl val="lvl"/>
          <dgm:resizeHandles val="exact"/>
        </dgm:presLayoutVars>
      </dgm:prSet>
      <dgm:spPr/>
    </dgm:pt>
    <dgm:pt modelId="{667CAF5C-37C0-43B7-8B7E-02CCA3754DB9}" type="pres">
      <dgm:prSet presAssocID="{773C5012-55F9-436E-B78B-2A38D8AAA0C0}" presName="parentLin" presStyleCnt="0"/>
      <dgm:spPr/>
    </dgm:pt>
    <dgm:pt modelId="{58B158CB-C1D2-4676-88E6-6B3937A00A96}" type="pres">
      <dgm:prSet presAssocID="{773C5012-55F9-436E-B78B-2A38D8AAA0C0}" presName="parentLeftMargin" presStyleLbl="node1" presStyleIdx="0" presStyleCnt="4"/>
      <dgm:spPr/>
    </dgm:pt>
    <dgm:pt modelId="{D0971512-D8E1-4E4B-89F4-FF2EB164C196}" type="pres">
      <dgm:prSet presAssocID="{773C5012-55F9-436E-B78B-2A38D8AAA0C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5E10EBB-C85A-471E-9935-B48B9C39A12E}" type="pres">
      <dgm:prSet presAssocID="{773C5012-55F9-436E-B78B-2A38D8AAA0C0}" presName="negativeSpace" presStyleCnt="0"/>
      <dgm:spPr/>
    </dgm:pt>
    <dgm:pt modelId="{1F055725-8984-42CB-98CB-8E7728DD5EAB}" type="pres">
      <dgm:prSet presAssocID="{773C5012-55F9-436E-B78B-2A38D8AAA0C0}" presName="childText" presStyleLbl="conFgAcc1" presStyleIdx="0" presStyleCnt="4">
        <dgm:presLayoutVars>
          <dgm:bulletEnabled val="1"/>
        </dgm:presLayoutVars>
      </dgm:prSet>
      <dgm:spPr/>
    </dgm:pt>
    <dgm:pt modelId="{5785404B-F53E-4CF2-A702-90A46E89CED8}" type="pres">
      <dgm:prSet presAssocID="{507A6FE3-4D55-4ED6-A973-429D64C5DF28}" presName="spaceBetweenRectangles" presStyleCnt="0"/>
      <dgm:spPr/>
    </dgm:pt>
    <dgm:pt modelId="{EF963990-07B7-4DBC-8CFE-C86D15B61BB6}" type="pres">
      <dgm:prSet presAssocID="{CA58FE74-4619-4E47-BA6C-E0CD35AF5AC2}" presName="parentLin" presStyleCnt="0"/>
      <dgm:spPr/>
    </dgm:pt>
    <dgm:pt modelId="{AEA4B341-6C57-43B8-BC42-9813D43D1335}" type="pres">
      <dgm:prSet presAssocID="{CA58FE74-4619-4E47-BA6C-E0CD35AF5AC2}" presName="parentLeftMargin" presStyleLbl="node1" presStyleIdx="0" presStyleCnt="4"/>
      <dgm:spPr/>
    </dgm:pt>
    <dgm:pt modelId="{DD07B078-3354-4F1B-9438-E4F95C4B43A6}" type="pres">
      <dgm:prSet presAssocID="{CA58FE74-4619-4E47-BA6C-E0CD35AF5A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8F9047E-C8BE-4990-B6F7-84F4581E1FEA}" type="pres">
      <dgm:prSet presAssocID="{CA58FE74-4619-4E47-BA6C-E0CD35AF5AC2}" presName="negativeSpace" presStyleCnt="0"/>
      <dgm:spPr/>
    </dgm:pt>
    <dgm:pt modelId="{FB20FF5F-D131-4A8A-AEBC-01A2B84D6655}" type="pres">
      <dgm:prSet presAssocID="{CA58FE74-4619-4E47-BA6C-E0CD35AF5AC2}" presName="childText" presStyleLbl="conFgAcc1" presStyleIdx="1" presStyleCnt="4">
        <dgm:presLayoutVars>
          <dgm:bulletEnabled val="1"/>
        </dgm:presLayoutVars>
      </dgm:prSet>
      <dgm:spPr/>
    </dgm:pt>
    <dgm:pt modelId="{AC1FEB9E-7ED9-4E44-9D47-B63AE5862158}" type="pres">
      <dgm:prSet presAssocID="{5723A07A-E737-45B0-B84E-97FB4DE86580}" presName="spaceBetweenRectangles" presStyleCnt="0"/>
      <dgm:spPr/>
    </dgm:pt>
    <dgm:pt modelId="{8B4C413C-F4D6-44DD-B784-F1622EE7DE97}" type="pres">
      <dgm:prSet presAssocID="{AEB7EAE0-2849-4D5A-BA7D-73F0989B3DCB}" presName="parentLin" presStyleCnt="0"/>
      <dgm:spPr/>
    </dgm:pt>
    <dgm:pt modelId="{A8CFEAD6-95EC-463D-BEC3-0BEAD33E978E}" type="pres">
      <dgm:prSet presAssocID="{AEB7EAE0-2849-4D5A-BA7D-73F0989B3DCB}" presName="parentLeftMargin" presStyleLbl="node1" presStyleIdx="1" presStyleCnt="4"/>
      <dgm:spPr/>
    </dgm:pt>
    <dgm:pt modelId="{784C54AD-2E7A-4677-A675-9ADEE2B88A31}" type="pres">
      <dgm:prSet presAssocID="{AEB7EAE0-2849-4D5A-BA7D-73F0989B3D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009D560-6916-4A24-AFC0-01ABF6877804}" type="pres">
      <dgm:prSet presAssocID="{AEB7EAE0-2849-4D5A-BA7D-73F0989B3DCB}" presName="negativeSpace" presStyleCnt="0"/>
      <dgm:spPr/>
    </dgm:pt>
    <dgm:pt modelId="{47CF061E-FA47-4635-A06B-82F3A1083691}" type="pres">
      <dgm:prSet presAssocID="{AEB7EAE0-2849-4D5A-BA7D-73F0989B3DCB}" presName="childText" presStyleLbl="conFgAcc1" presStyleIdx="2" presStyleCnt="4">
        <dgm:presLayoutVars>
          <dgm:bulletEnabled val="1"/>
        </dgm:presLayoutVars>
      </dgm:prSet>
      <dgm:spPr/>
    </dgm:pt>
    <dgm:pt modelId="{0EF373AB-E84F-4B73-9DA0-656CD07F1491}" type="pres">
      <dgm:prSet presAssocID="{E2CF40DC-F401-4171-8ECF-84E675EDE9CC}" presName="spaceBetweenRectangles" presStyleCnt="0"/>
      <dgm:spPr/>
    </dgm:pt>
    <dgm:pt modelId="{04A221FB-3A34-4804-9E1E-FAA254BEF819}" type="pres">
      <dgm:prSet presAssocID="{D3284563-CEAB-43B3-81C4-5F6C081CBB78}" presName="parentLin" presStyleCnt="0"/>
      <dgm:spPr/>
    </dgm:pt>
    <dgm:pt modelId="{09CBCBA7-E2EE-4654-BCFB-AB2C2D77E66B}" type="pres">
      <dgm:prSet presAssocID="{D3284563-CEAB-43B3-81C4-5F6C081CBB78}" presName="parentLeftMargin" presStyleLbl="node1" presStyleIdx="2" presStyleCnt="4"/>
      <dgm:spPr/>
    </dgm:pt>
    <dgm:pt modelId="{F8B30F84-9FC1-4455-B8FC-CA5DC2189586}" type="pres">
      <dgm:prSet presAssocID="{D3284563-CEAB-43B3-81C4-5F6C081CBB7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5AF99AA-34AA-4169-A0AA-91E0CC0C2D15}" type="pres">
      <dgm:prSet presAssocID="{D3284563-CEAB-43B3-81C4-5F6C081CBB78}" presName="negativeSpace" presStyleCnt="0"/>
      <dgm:spPr/>
    </dgm:pt>
    <dgm:pt modelId="{F855875C-E8B4-4273-8C6C-6A8EC3091B3C}" type="pres">
      <dgm:prSet presAssocID="{D3284563-CEAB-43B3-81C4-5F6C081CBB7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3DB4B1F-839E-49C9-9C63-7869CD549627}" type="presOf" srcId="{773C5012-55F9-436E-B78B-2A38D8AAA0C0}" destId="{58B158CB-C1D2-4676-88E6-6B3937A00A96}" srcOrd="0" destOrd="0" presId="urn:microsoft.com/office/officeart/2005/8/layout/list1#1"/>
    <dgm:cxn modelId="{4CD41B62-CA05-49B8-99F6-D66C46D74E6C}" type="presOf" srcId="{CA58FE74-4619-4E47-BA6C-E0CD35AF5AC2}" destId="{DD07B078-3354-4F1B-9438-E4F95C4B43A6}" srcOrd="1" destOrd="0" presId="urn:microsoft.com/office/officeart/2005/8/layout/list1#1"/>
    <dgm:cxn modelId="{37A49743-D4F5-417C-93D0-0C4A594BA10E}" type="presOf" srcId="{D3284563-CEAB-43B3-81C4-5F6C081CBB78}" destId="{09CBCBA7-E2EE-4654-BCFB-AB2C2D77E66B}" srcOrd="0" destOrd="0" presId="urn:microsoft.com/office/officeart/2005/8/layout/list1#1"/>
    <dgm:cxn modelId="{0FD16147-4F52-42CC-9523-FC12FB463585}" srcId="{26C320EB-5352-40AA-A0A9-C13066E1373C}" destId="{773C5012-55F9-436E-B78B-2A38D8AAA0C0}" srcOrd="0" destOrd="0" parTransId="{E1399106-9BE2-43F4-9430-F473CB36780F}" sibTransId="{507A6FE3-4D55-4ED6-A973-429D64C5DF28}"/>
    <dgm:cxn modelId="{2BF14E59-519E-4ECB-8256-BB6C57570C2E}" type="presOf" srcId="{AEB7EAE0-2849-4D5A-BA7D-73F0989B3DCB}" destId="{A8CFEAD6-95EC-463D-BEC3-0BEAD33E978E}" srcOrd="0" destOrd="0" presId="urn:microsoft.com/office/officeart/2005/8/layout/list1#1"/>
    <dgm:cxn modelId="{95204D98-5FF9-4E50-9A98-BF630A94A71E}" type="presOf" srcId="{CA58FE74-4619-4E47-BA6C-E0CD35AF5AC2}" destId="{AEA4B341-6C57-43B8-BC42-9813D43D1335}" srcOrd="0" destOrd="0" presId="urn:microsoft.com/office/officeart/2005/8/layout/list1#1"/>
    <dgm:cxn modelId="{286658A3-2147-4E85-8EEE-A3CB5932236F}" srcId="{26C320EB-5352-40AA-A0A9-C13066E1373C}" destId="{AEB7EAE0-2849-4D5A-BA7D-73F0989B3DCB}" srcOrd="2" destOrd="0" parTransId="{BE037636-DA7F-469D-952A-5808D4799C09}" sibTransId="{E2CF40DC-F401-4171-8ECF-84E675EDE9CC}"/>
    <dgm:cxn modelId="{0D1A42A5-22EA-49DF-B54E-FF0AB5D87FC0}" type="presOf" srcId="{26C320EB-5352-40AA-A0A9-C13066E1373C}" destId="{E5EECCA3-F875-4B71-92CC-9CCDFB7DBFEF}" srcOrd="0" destOrd="0" presId="urn:microsoft.com/office/officeart/2005/8/layout/list1#1"/>
    <dgm:cxn modelId="{3780D7AB-AD64-4EE7-B569-3E652AC3A219}" srcId="{26C320EB-5352-40AA-A0A9-C13066E1373C}" destId="{D3284563-CEAB-43B3-81C4-5F6C081CBB78}" srcOrd="3" destOrd="0" parTransId="{A2E240DA-ABFA-4A24-BE34-ABE926603D67}" sibTransId="{2E43EE94-FE21-4F90-81B3-CED5B1ECC8C9}"/>
    <dgm:cxn modelId="{4E8E67AC-9A2D-48B9-800C-468C55C657BC}" type="presOf" srcId="{D3284563-CEAB-43B3-81C4-5F6C081CBB78}" destId="{F8B30F84-9FC1-4455-B8FC-CA5DC2189586}" srcOrd="1" destOrd="0" presId="urn:microsoft.com/office/officeart/2005/8/layout/list1#1"/>
    <dgm:cxn modelId="{2D7B81B1-ED0F-4F17-9EE3-5213AA5FBE39}" type="presOf" srcId="{AEB7EAE0-2849-4D5A-BA7D-73F0989B3DCB}" destId="{784C54AD-2E7A-4677-A675-9ADEE2B88A31}" srcOrd="1" destOrd="0" presId="urn:microsoft.com/office/officeart/2005/8/layout/list1#1"/>
    <dgm:cxn modelId="{020749B7-9F9F-45ED-A29B-51F633A476CB}" type="presOf" srcId="{773C5012-55F9-436E-B78B-2A38D8AAA0C0}" destId="{D0971512-D8E1-4E4B-89F4-FF2EB164C196}" srcOrd="1" destOrd="0" presId="urn:microsoft.com/office/officeart/2005/8/layout/list1#1"/>
    <dgm:cxn modelId="{12F9CDFE-F866-4A85-94D2-47DE0460D3CA}" srcId="{26C320EB-5352-40AA-A0A9-C13066E1373C}" destId="{CA58FE74-4619-4E47-BA6C-E0CD35AF5AC2}" srcOrd="1" destOrd="0" parTransId="{EBAD4DA7-135F-4F4E-9475-804E7DC205D2}" sibTransId="{5723A07A-E737-45B0-B84E-97FB4DE86580}"/>
    <dgm:cxn modelId="{8CA09DF5-CFBB-43F5-A4F6-3463AE471640}" type="presParOf" srcId="{E5EECCA3-F875-4B71-92CC-9CCDFB7DBFEF}" destId="{667CAF5C-37C0-43B7-8B7E-02CCA3754DB9}" srcOrd="0" destOrd="0" presId="urn:microsoft.com/office/officeart/2005/8/layout/list1#1"/>
    <dgm:cxn modelId="{51970451-A991-4EFD-8465-7426E0180FD7}" type="presParOf" srcId="{667CAF5C-37C0-43B7-8B7E-02CCA3754DB9}" destId="{58B158CB-C1D2-4676-88E6-6B3937A00A96}" srcOrd="0" destOrd="0" presId="urn:microsoft.com/office/officeart/2005/8/layout/list1#1"/>
    <dgm:cxn modelId="{650D9C0C-3B18-4E90-9C10-88D3C5166C2C}" type="presParOf" srcId="{667CAF5C-37C0-43B7-8B7E-02CCA3754DB9}" destId="{D0971512-D8E1-4E4B-89F4-FF2EB164C196}" srcOrd="1" destOrd="0" presId="urn:microsoft.com/office/officeart/2005/8/layout/list1#1"/>
    <dgm:cxn modelId="{68EDD188-ACF3-4487-A2E5-8DA4D51CA4F0}" type="presParOf" srcId="{E5EECCA3-F875-4B71-92CC-9CCDFB7DBFEF}" destId="{05E10EBB-C85A-471E-9935-B48B9C39A12E}" srcOrd="1" destOrd="0" presId="urn:microsoft.com/office/officeart/2005/8/layout/list1#1"/>
    <dgm:cxn modelId="{68259278-4799-448A-ADD6-2E1AEE2762AE}" type="presParOf" srcId="{E5EECCA3-F875-4B71-92CC-9CCDFB7DBFEF}" destId="{1F055725-8984-42CB-98CB-8E7728DD5EAB}" srcOrd="2" destOrd="0" presId="urn:microsoft.com/office/officeart/2005/8/layout/list1#1"/>
    <dgm:cxn modelId="{04C6F14A-D012-43E3-9B0C-673643F7A506}" type="presParOf" srcId="{E5EECCA3-F875-4B71-92CC-9CCDFB7DBFEF}" destId="{5785404B-F53E-4CF2-A702-90A46E89CED8}" srcOrd="3" destOrd="0" presId="urn:microsoft.com/office/officeart/2005/8/layout/list1#1"/>
    <dgm:cxn modelId="{28B7BC00-DCEE-4918-954C-E1ED2C9288AC}" type="presParOf" srcId="{E5EECCA3-F875-4B71-92CC-9CCDFB7DBFEF}" destId="{EF963990-07B7-4DBC-8CFE-C86D15B61BB6}" srcOrd="4" destOrd="0" presId="urn:microsoft.com/office/officeart/2005/8/layout/list1#1"/>
    <dgm:cxn modelId="{7D197CEF-2CA3-4D9F-B270-7F303C48BE8C}" type="presParOf" srcId="{EF963990-07B7-4DBC-8CFE-C86D15B61BB6}" destId="{AEA4B341-6C57-43B8-BC42-9813D43D1335}" srcOrd="0" destOrd="0" presId="urn:microsoft.com/office/officeart/2005/8/layout/list1#1"/>
    <dgm:cxn modelId="{1AD2B078-E6D5-490E-B6D8-3D27FC500564}" type="presParOf" srcId="{EF963990-07B7-4DBC-8CFE-C86D15B61BB6}" destId="{DD07B078-3354-4F1B-9438-E4F95C4B43A6}" srcOrd="1" destOrd="0" presId="urn:microsoft.com/office/officeart/2005/8/layout/list1#1"/>
    <dgm:cxn modelId="{8050B912-9B1D-4A3E-97D0-D89B57CF502A}" type="presParOf" srcId="{E5EECCA3-F875-4B71-92CC-9CCDFB7DBFEF}" destId="{98F9047E-C8BE-4990-B6F7-84F4581E1FEA}" srcOrd="5" destOrd="0" presId="urn:microsoft.com/office/officeart/2005/8/layout/list1#1"/>
    <dgm:cxn modelId="{DCC3893D-B627-48AA-BA85-2254AE0F89D5}" type="presParOf" srcId="{E5EECCA3-F875-4B71-92CC-9CCDFB7DBFEF}" destId="{FB20FF5F-D131-4A8A-AEBC-01A2B84D6655}" srcOrd="6" destOrd="0" presId="urn:microsoft.com/office/officeart/2005/8/layout/list1#1"/>
    <dgm:cxn modelId="{455B00A2-B56A-4CD9-B2D3-2722DBCE255C}" type="presParOf" srcId="{E5EECCA3-F875-4B71-92CC-9CCDFB7DBFEF}" destId="{AC1FEB9E-7ED9-4E44-9D47-B63AE5862158}" srcOrd="7" destOrd="0" presId="urn:microsoft.com/office/officeart/2005/8/layout/list1#1"/>
    <dgm:cxn modelId="{9B44018A-4FE3-460F-AAC3-8C4A414C4832}" type="presParOf" srcId="{E5EECCA3-F875-4B71-92CC-9CCDFB7DBFEF}" destId="{8B4C413C-F4D6-44DD-B784-F1622EE7DE97}" srcOrd="8" destOrd="0" presId="urn:microsoft.com/office/officeart/2005/8/layout/list1#1"/>
    <dgm:cxn modelId="{5D7E0EAF-B740-4679-9135-604E30ABE1FF}" type="presParOf" srcId="{8B4C413C-F4D6-44DD-B784-F1622EE7DE97}" destId="{A8CFEAD6-95EC-463D-BEC3-0BEAD33E978E}" srcOrd="0" destOrd="0" presId="urn:microsoft.com/office/officeart/2005/8/layout/list1#1"/>
    <dgm:cxn modelId="{294B8522-CA26-4EFB-BEC6-36997F1850C4}" type="presParOf" srcId="{8B4C413C-F4D6-44DD-B784-F1622EE7DE97}" destId="{784C54AD-2E7A-4677-A675-9ADEE2B88A31}" srcOrd="1" destOrd="0" presId="urn:microsoft.com/office/officeart/2005/8/layout/list1#1"/>
    <dgm:cxn modelId="{16406E5A-FA4E-49A2-B2F6-C202AE848A19}" type="presParOf" srcId="{E5EECCA3-F875-4B71-92CC-9CCDFB7DBFEF}" destId="{0009D560-6916-4A24-AFC0-01ABF6877804}" srcOrd="9" destOrd="0" presId="urn:microsoft.com/office/officeart/2005/8/layout/list1#1"/>
    <dgm:cxn modelId="{8FA23282-5517-4E9F-A724-B15977B32757}" type="presParOf" srcId="{E5EECCA3-F875-4B71-92CC-9CCDFB7DBFEF}" destId="{47CF061E-FA47-4635-A06B-82F3A1083691}" srcOrd="10" destOrd="0" presId="urn:microsoft.com/office/officeart/2005/8/layout/list1#1"/>
    <dgm:cxn modelId="{D7E7EF12-950D-4D88-A3C5-4C9F33BE0D0E}" type="presParOf" srcId="{E5EECCA3-F875-4B71-92CC-9CCDFB7DBFEF}" destId="{0EF373AB-E84F-4B73-9DA0-656CD07F1491}" srcOrd="11" destOrd="0" presId="urn:microsoft.com/office/officeart/2005/8/layout/list1#1"/>
    <dgm:cxn modelId="{8F866E81-89CF-4E07-85E8-D0C29B8466F6}" type="presParOf" srcId="{E5EECCA3-F875-4B71-92CC-9CCDFB7DBFEF}" destId="{04A221FB-3A34-4804-9E1E-FAA254BEF819}" srcOrd="12" destOrd="0" presId="urn:microsoft.com/office/officeart/2005/8/layout/list1#1"/>
    <dgm:cxn modelId="{D1F06BB3-B97C-427B-9743-0DE76FDB0DD6}" type="presParOf" srcId="{04A221FB-3A34-4804-9E1E-FAA254BEF819}" destId="{09CBCBA7-E2EE-4654-BCFB-AB2C2D77E66B}" srcOrd="0" destOrd="0" presId="urn:microsoft.com/office/officeart/2005/8/layout/list1#1"/>
    <dgm:cxn modelId="{ADE4222E-4871-44C4-A272-A282D07E996F}" type="presParOf" srcId="{04A221FB-3A34-4804-9E1E-FAA254BEF819}" destId="{F8B30F84-9FC1-4455-B8FC-CA5DC2189586}" srcOrd="1" destOrd="0" presId="urn:microsoft.com/office/officeart/2005/8/layout/list1#1"/>
    <dgm:cxn modelId="{2F4BFAEA-1873-473E-814D-56C6D07CF18C}" type="presParOf" srcId="{E5EECCA3-F875-4B71-92CC-9CCDFB7DBFEF}" destId="{75AF99AA-34AA-4169-A0AA-91E0CC0C2D15}" srcOrd="13" destOrd="0" presId="urn:microsoft.com/office/officeart/2005/8/layout/list1#1"/>
    <dgm:cxn modelId="{CB8B1FD7-C755-4D42-BE01-624385F9033F}" type="presParOf" srcId="{E5EECCA3-F875-4B71-92CC-9CCDFB7DBFEF}" destId="{F855875C-E8B4-4273-8C6C-6A8EC3091B3C}" srcOrd="14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1F055725-8984-42CB-98CB-8E7728DD5EAB}">
      <dsp:nvSpPr>
        <dsp:cNvPr id="5" name="矩形 4"/>
        <dsp:cNvSpPr/>
      </dsp:nvSpPr>
      <dsp:spPr bwMode="white">
        <a:xfrm>
          <a:off x="0" y="511427"/>
          <a:ext cx="8128000" cy="75600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30823" tIns="624840" rIns="630823" bIns="213360" anchor="t"/>
        <a:lstStyle>
          <a:lvl1pPr algn="l">
            <a:defRPr sz="30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511427"/>
        <a:ext cx="8128000" cy="756000"/>
      </dsp:txXfrm>
    </dsp:sp>
    <dsp:sp modelId="{D0971512-D8E1-4E4B-89F4-FF2EB164C196}">
      <dsp:nvSpPr>
        <dsp:cNvPr id="4" name="圆角矩形 3"/>
        <dsp:cNvSpPr/>
      </dsp:nvSpPr>
      <dsp:spPr bwMode="white">
        <a:xfrm>
          <a:off x="406400" y="68627"/>
          <a:ext cx="5689600" cy="8856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15053" tIns="0" rIns="215053" bIns="0" anchor="ctr"/>
        <a:lstStyle>
          <a:lvl1pPr algn="l">
            <a:defRPr sz="30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战略资源</a:t>
          </a:r>
        </a:p>
      </dsp:txBody>
      <dsp:txXfrm>
        <a:off x="406400" y="68627"/>
        <a:ext cx="5689600" cy="885600"/>
      </dsp:txXfrm>
    </dsp:sp>
    <dsp:sp modelId="{FB20FF5F-D131-4A8A-AEBC-01A2B84D6655}">
      <dsp:nvSpPr>
        <dsp:cNvPr id="8" name="矩形 7"/>
        <dsp:cNvSpPr/>
      </dsp:nvSpPr>
      <dsp:spPr bwMode="white">
        <a:xfrm>
          <a:off x="0" y="1872227"/>
          <a:ext cx="8128000" cy="75600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30823" tIns="624840" rIns="630823" bIns="213360" anchor="t"/>
        <a:lstStyle>
          <a:lvl1pPr algn="l">
            <a:defRPr sz="30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1872227"/>
        <a:ext cx="8128000" cy="756000"/>
      </dsp:txXfrm>
    </dsp:sp>
    <dsp:sp modelId="{DD07B078-3354-4F1B-9438-E4F95C4B43A6}">
      <dsp:nvSpPr>
        <dsp:cNvPr id="7" name="圆角矩形 6"/>
        <dsp:cNvSpPr/>
      </dsp:nvSpPr>
      <dsp:spPr bwMode="white">
        <a:xfrm>
          <a:off x="406400" y="1429427"/>
          <a:ext cx="5689600" cy="8856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15053" tIns="0" rIns="215053" bIns="0" anchor="ctr"/>
        <a:lstStyle>
          <a:lvl1pPr algn="l">
            <a:defRPr sz="30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人员招聘</a:t>
          </a:r>
        </a:p>
      </dsp:txBody>
      <dsp:txXfrm>
        <a:off x="406400" y="1429427"/>
        <a:ext cx="5689600" cy="885600"/>
      </dsp:txXfrm>
    </dsp:sp>
    <dsp:sp modelId="{47CF061E-FA47-4635-A06B-82F3A1083691}">
      <dsp:nvSpPr>
        <dsp:cNvPr id="11" name="矩形 10"/>
        <dsp:cNvSpPr/>
      </dsp:nvSpPr>
      <dsp:spPr bwMode="white">
        <a:xfrm>
          <a:off x="0" y="3233028"/>
          <a:ext cx="8128000" cy="75600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30823" tIns="624840" rIns="630823" bIns="213360" anchor="t"/>
        <a:lstStyle>
          <a:lvl1pPr algn="l">
            <a:defRPr sz="30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3233028"/>
        <a:ext cx="8128000" cy="756000"/>
      </dsp:txXfrm>
    </dsp:sp>
    <dsp:sp modelId="{784C54AD-2E7A-4677-A675-9ADEE2B88A31}">
      <dsp:nvSpPr>
        <dsp:cNvPr id="10" name="圆角矩形 9"/>
        <dsp:cNvSpPr/>
      </dsp:nvSpPr>
      <dsp:spPr bwMode="white">
        <a:xfrm>
          <a:off x="406400" y="2790227"/>
          <a:ext cx="5689600" cy="8856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15053" tIns="0" rIns="215053" bIns="0" anchor="ctr"/>
        <a:lstStyle>
          <a:lvl1pPr algn="l">
            <a:defRPr sz="30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>
        <a:off x="406400" y="2790227"/>
        <a:ext cx="5689600" cy="885600"/>
      </dsp:txXfrm>
    </dsp:sp>
    <dsp:sp modelId="{F855875C-E8B4-4273-8C6C-6A8EC3091B3C}">
      <dsp:nvSpPr>
        <dsp:cNvPr id="14" name="矩形 13"/>
        <dsp:cNvSpPr/>
      </dsp:nvSpPr>
      <dsp:spPr bwMode="white">
        <a:xfrm>
          <a:off x="0" y="4593828"/>
          <a:ext cx="8128000" cy="75600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30823" tIns="624840" rIns="630823" bIns="213360" anchor="t"/>
        <a:lstStyle>
          <a:lvl1pPr algn="l">
            <a:defRPr sz="30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4593828"/>
        <a:ext cx="8128000" cy="756000"/>
      </dsp:txXfrm>
    </dsp:sp>
    <dsp:sp modelId="{F8B30F84-9FC1-4455-B8FC-CA5DC2189586}">
      <dsp:nvSpPr>
        <dsp:cNvPr id="13" name="圆角矩形 12"/>
        <dsp:cNvSpPr/>
      </dsp:nvSpPr>
      <dsp:spPr bwMode="white">
        <a:xfrm>
          <a:off x="406400" y="4151028"/>
          <a:ext cx="5689600" cy="8856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15053" tIns="0" rIns="215053" bIns="0" anchor="ctr"/>
        <a:lstStyle>
          <a:lvl1pPr algn="l">
            <a:defRPr sz="30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406400" y="4151028"/>
        <a:ext cx="5689600" cy="885600"/>
      </dsp:txXfrm>
    </dsp:sp>
    <dsp:sp modelId="{58B158CB-C1D2-4676-88E6-6B3937A00A96}">
      <dsp:nvSpPr>
        <dsp:cNvPr id="3" name="矩形 2" hidden="1"/>
        <dsp:cNvSpPr/>
      </dsp:nvSpPr>
      <dsp:spPr>
        <a:xfrm>
          <a:off x="0" y="68627"/>
          <a:ext cx="406400" cy="885600"/>
        </a:xfrm>
        <a:prstGeom prst="rect">
          <a:avLst/>
        </a:prstGeom>
      </dsp:spPr>
      <dsp:txXfrm>
        <a:off x="0" y="68627"/>
        <a:ext cx="406400" cy="885600"/>
      </dsp:txXfrm>
    </dsp:sp>
    <dsp:sp modelId="{AEA4B341-6C57-43B8-BC42-9813D43D1335}">
      <dsp:nvSpPr>
        <dsp:cNvPr id="6" name="矩形 5" hidden="1"/>
        <dsp:cNvSpPr/>
      </dsp:nvSpPr>
      <dsp:spPr>
        <a:xfrm>
          <a:off x="0" y="1429427"/>
          <a:ext cx="406400" cy="885600"/>
        </a:xfrm>
        <a:prstGeom prst="rect">
          <a:avLst/>
        </a:prstGeom>
      </dsp:spPr>
      <dsp:txXfrm>
        <a:off x="0" y="1429427"/>
        <a:ext cx="406400" cy="885600"/>
      </dsp:txXfrm>
    </dsp:sp>
    <dsp:sp modelId="{A8CFEAD6-95EC-463D-BEC3-0BEAD33E978E}">
      <dsp:nvSpPr>
        <dsp:cNvPr id="9" name="矩形 8" hidden="1"/>
        <dsp:cNvSpPr/>
      </dsp:nvSpPr>
      <dsp:spPr>
        <a:xfrm>
          <a:off x="0" y="2790227"/>
          <a:ext cx="406400" cy="885600"/>
        </a:xfrm>
        <a:prstGeom prst="rect">
          <a:avLst/>
        </a:prstGeom>
      </dsp:spPr>
      <dsp:txXfrm>
        <a:off x="0" y="2790227"/>
        <a:ext cx="406400" cy="885600"/>
      </dsp:txXfrm>
    </dsp:sp>
    <dsp:sp modelId="{09CBCBA7-E2EE-4654-BCFB-AB2C2D77E66B}">
      <dsp:nvSpPr>
        <dsp:cNvPr id="12" name="矩形 11" hidden="1"/>
        <dsp:cNvSpPr/>
      </dsp:nvSpPr>
      <dsp:spPr>
        <a:xfrm>
          <a:off x="0" y="4151028"/>
          <a:ext cx="406400" cy="885600"/>
        </a:xfrm>
        <a:prstGeom prst="rect">
          <a:avLst/>
        </a:prstGeom>
      </dsp:spPr>
      <dsp:txXfrm>
        <a:off x="0" y="4151028"/>
        <a:ext cx="406400" cy="885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image" Target="../media/image26.wmf"/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61.wmf"/><Relationship Id="rId3" Type="http://schemas.openxmlformats.org/officeDocument/2006/relationships/image" Target="../media/image60.wmf"/><Relationship Id="rId2" Type="http://schemas.openxmlformats.org/officeDocument/2006/relationships/image" Target="../media/image20.wmf"/><Relationship Id="rId11" Type="http://schemas.openxmlformats.org/officeDocument/2006/relationships/image" Target="../media/image29.wmf"/><Relationship Id="rId10" Type="http://schemas.openxmlformats.org/officeDocument/2006/relationships/image" Target="../media/image28.wmf"/><Relationship Id="rId1" Type="http://schemas.openxmlformats.org/officeDocument/2006/relationships/image" Target="../media/image19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image" Target="../media/image25.wmf"/><Relationship Id="rId7" Type="http://schemas.openxmlformats.org/officeDocument/2006/relationships/image" Target="../media/image24.wmf"/><Relationship Id="rId6" Type="http://schemas.openxmlformats.org/officeDocument/2006/relationships/image" Target="../media/image23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2" Type="http://schemas.openxmlformats.org/officeDocument/2006/relationships/image" Target="../media/image29.wmf"/><Relationship Id="rId11" Type="http://schemas.openxmlformats.org/officeDocument/2006/relationships/image" Target="../media/image28.wmf"/><Relationship Id="rId10" Type="http://schemas.openxmlformats.org/officeDocument/2006/relationships/image" Target="../media/image27.wmf"/><Relationship Id="rId1" Type="http://schemas.openxmlformats.org/officeDocument/2006/relationships/image" Target="../media/image6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image" Target="../media/image14.wmf"/><Relationship Id="rId7" Type="http://schemas.openxmlformats.org/officeDocument/2006/relationships/image" Target="../media/image13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1" Type="http://schemas.openxmlformats.org/officeDocument/2006/relationships/image" Target="../media/image17.wmf"/><Relationship Id="rId10" Type="http://schemas.openxmlformats.org/officeDocument/2006/relationships/image" Target="../media/image16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image" Target="../media/image14.wmf"/><Relationship Id="rId7" Type="http://schemas.openxmlformats.org/officeDocument/2006/relationships/image" Target="../media/image13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1" Type="http://schemas.openxmlformats.org/officeDocument/2006/relationships/image" Target="../media/image17.wmf"/><Relationship Id="rId10" Type="http://schemas.openxmlformats.org/officeDocument/2006/relationships/image" Target="../media/image16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3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image" Target="../media/image26.wmf"/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4" Type="http://schemas.openxmlformats.org/officeDocument/2006/relationships/image" Target="../media/image46.wmf"/><Relationship Id="rId23" Type="http://schemas.openxmlformats.org/officeDocument/2006/relationships/image" Target="../media/image45.wmf"/><Relationship Id="rId22" Type="http://schemas.openxmlformats.org/officeDocument/2006/relationships/image" Target="../media/image44.wmf"/><Relationship Id="rId21" Type="http://schemas.openxmlformats.org/officeDocument/2006/relationships/image" Target="../media/image43.wmf"/><Relationship Id="rId20" Type="http://schemas.openxmlformats.org/officeDocument/2006/relationships/image" Target="../media/image42.wmf"/><Relationship Id="rId2" Type="http://schemas.openxmlformats.org/officeDocument/2006/relationships/image" Target="../media/image20.wmf"/><Relationship Id="rId19" Type="http://schemas.openxmlformats.org/officeDocument/2006/relationships/image" Target="../media/image41.wmf"/><Relationship Id="rId18" Type="http://schemas.openxmlformats.org/officeDocument/2006/relationships/image" Target="../media/image40.wmf"/><Relationship Id="rId17" Type="http://schemas.openxmlformats.org/officeDocument/2006/relationships/image" Target="../media/image39.wmf"/><Relationship Id="rId16" Type="http://schemas.openxmlformats.org/officeDocument/2006/relationships/image" Target="../media/image38.wmf"/><Relationship Id="rId15" Type="http://schemas.openxmlformats.org/officeDocument/2006/relationships/image" Target="../media/image37.wmf"/><Relationship Id="rId14" Type="http://schemas.openxmlformats.org/officeDocument/2006/relationships/image" Target="../media/image36.wmf"/><Relationship Id="rId13" Type="http://schemas.openxmlformats.org/officeDocument/2006/relationships/image" Target="../media/image35.wmf"/><Relationship Id="rId12" Type="http://schemas.openxmlformats.org/officeDocument/2006/relationships/image" Target="../media/image32.wmf"/><Relationship Id="rId11" Type="http://schemas.openxmlformats.org/officeDocument/2006/relationships/image" Target="../media/image29.wmf"/><Relationship Id="rId10" Type="http://schemas.openxmlformats.org/officeDocument/2006/relationships/image" Target="../media/image28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image" Target="../media/image26.wmf"/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0" Type="http://schemas.openxmlformats.org/officeDocument/2006/relationships/image" Target="../media/image42.wmf"/><Relationship Id="rId2" Type="http://schemas.openxmlformats.org/officeDocument/2006/relationships/image" Target="../media/image20.wmf"/><Relationship Id="rId19" Type="http://schemas.openxmlformats.org/officeDocument/2006/relationships/image" Target="../media/image41.wmf"/><Relationship Id="rId18" Type="http://schemas.openxmlformats.org/officeDocument/2006/relationships/image" Target="../media/image49.wmf"/><Relationship Id="rId17" Type="http://schemas.openxmlformats.org/officeDocument/2006/relationships/image" Target="../media/image39.wmf"/><Relationship Id="rId16" Type="http://schemas.openxmlformats.org/officeDocument/2006/relationships/image" Target="../media/image38.wmf"/><Relationship Id="rId15" Type="http://schemas.openxmlformats.org/officeDocument/2006/relationships/image" Target="../media/image37.wmf"/><Relationship Id="rId14" Type="http://schemas.openxmlformats.org/officeDocument/2006/relationships/image" Target="../media/image36.wmf"/><Relationship Id="rId13" Type="http://schemas.openxmlformats.org/officeDocument/2006/relationships/image" Target="../media/image35.wmf"/><Relationship Id="rId12" Type="http://schemas.openxmlformats.org/officeDocument/2006/relationships/image" Target="../media/image32.wmf"/><Relationship Id="rId11" Type="http://schemas.openxmlformats.org/officeDocument/2006/relationships/image" Target="../media/image29.wmf"/><Relationship Id="rId10" Type="http://schemas.openxmlformats.org/officeDocument/2006/relationships/image" Target="../media/image28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image" Target="../media/image26.wmf"/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8" Type="http://schemas.openxmlformats.org/officeDocument/2006/relationships/image" Target="../media/image49.wmf"/><Relationship Id="rId17" Type="http://schemas.openxmlformats.org/officeDocument/2006/relationships/image" Target="../media/image39.wmf"/><Relationship Id="rId16" Type="http://schemas.openxmlformats.org/officeDocument/2006/relationships/image" Target="../media/image38.wmf"/><Relationship Id="rId15" Type="http://schemas.openxmlformats.org/officeDocument/2006/relationships/image" Target="../media/image37.wmf"/><Relationship Id="rId14" Type="http://schemas.openxmlformats.org/officeDocument/2006/relationships/image" Target="../media/image36.wmf"/><Relationship Id="rId13" Type="http://schemas.openxmlformats.org/officeDocument/2006/relationships/image" Target="../media/image35.wmf"/><Relationship Id="rId12" Type="http://schemas.openxmlformats.org/officeDocument/2006/relationships/image" Target="../media/image32.wmf"/><Relationship Id="rId11" Type="http://schemas.openxmlformats.org/officeDocument/2006/relationships/image" Target="../media/image29.wmf"/><Relationship Id="rId10" Type="http://schemas.openxmlformats.org/officeDocument/2006/relationships/image" Target="../media/image28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image" Target="../media/image26.wmf"/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0" Type="http://schemas.openxmlformats.org/officeDocument/2006/relationships/image" Target="../media/image58.wmf"/><Relationship Id="rId2" Type="http://schemas.openxmlformats.org/officeDocument/2006/relationships/image" Target="../media/image20.wmf"/><Relationship Id="rId19" Type="http://schemas.openxmlformats.org/officeDocument/2006/relationships/image" Target="../media/image57.wmf"/><Relationship Id="rId18" Type="http://schemas.openxmlformats.org/officeDocument/2006/relationships/image" Target="../media/image56.wmf"/><Relationship Id="rId17" Type="http://schemas.openxmlformats.org/officeDocument/2006/relationships/image" Target="../media/image55.wmf"/><Relationship Id="rId16" Type="http://schemas.openxmlformats.org/officeDocument/2006/relationships/image" Target="../media/image54.wmf"/><Relationship Id="rId15" Type="http://schemas.openxmlformats.org/officeDocument/2006/relationships/image" Target="../media/image53.wmf"/><Relationship Id="rId14" Type="http://schemas.openxmlformats.org/officeDocument/2006/relationships/image" Target="../media/image52.wmf"/><Relationship Id="rId13" Type="http://schemas.openxmlformats.org/officeDocument/2006/relationships/image" Target="../media/image51.wmf"/><Relationship Id="rId12" Type="http://schemas.openxmlformats.org/officeDocument/2006/relationships/image" Target="../media/image50.wmf"/><Relationship Id="rId11" Type="http://schemas.openxmlformats.org/officeDocument/2006/relationships/image" Target="../media/image29.wmf"/><Relationship Id="rId10" Type="http://schemas.openxmlformats.org/officeDocument/2006/relationships/image" Target="../media/image28.wmf"/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image" Target="../media/image26.wmf"/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61.wmf"/><Relationship Id="rId3" Type="http://schemas.openxmlformats.org/officeDocument/2006/relationships/image" Target="../media/image60.wmf"/><Relationship Id="rId2" Type="http://schemas.openxmlformats.org/officeDocument/2006/relationships/image" Target="../media/image20.wmf"/><Relationship Id="rId11" Type="http://schemas.openxmlformats.org/officeDocument/2006/relationships/image" Target="../media/image29.wmf"/><Relationship Id="rId10" Type="http://schemas.openxmlformats.org/officeDocument/2006/relationships/image" Target="../media/image28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00144" y="8379330"/>
            <a:ext cx="38400862" cy="17825323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00144" y="26892069"/>
            <a:ext cx="38400862" cy="12361575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5"/>
            </a:lvl3pPr>
            <a:lvl4pPr marL="7679055" indent="0" algn="ctr">
              <a:buNone/>
              <a:defRPr sz="8960"/>
            </a:lvl4pPr>
            <a:lvl5pPr marL="10239375" indent="0" algn="ctr">
              <a:buNone/>
              <a:defRPr sz="8960"/>
            </a:lvl5pPr>
            <a:lvl6pPr marL="12799695" indent="0" algn="ctr">
              <a:buNone/>
              <a:defRPr sz="8960"/>
            </a:lvl6pPr>
            <a:lvl7pPr marL="15360015" indent="0" algn="ctr">
              <a:buNone/>
              <a:defRPr sz="8960"/>
            </a:lvl7pPr>
            <a:lvl8pPr marL="17920335" indent="0" algn="ctr">
              <a:buNone/>
              <a:defRPr sz="8960"/>
            </a:lvl8pPr>
            <a:lvl9pPr marL="20478750" indent="0" algn="ctr">
              <a:buNone/>
              <a:defRPr sz="896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36640823" y="2725948"/>
            <a:ext cx="11040249" cy="43389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20079" y="2725948"/>
            <a:ext cx="32480729" cy="43389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26"/>
          <p:cNvSpPr/>
          <p:nvPr userDrawn="1"/>
        </p:nvSpPr>
        <p:spPr>
          <a:xfrm>
            <a:off x="35957025" y="-12342322"/>
            <a:ext cx="5186456" cy="18962777"/>
          </a:xfrm>
          <a:prstGeom prst="roundRect">
            <a:avLst>
              <a:gd name="adj" fmla="val 11606"/>
            </a:avLst>
          </a:prstGeom>
          <a:gradFill>
            <a:gsLst>
              <a:gs pos="0">
                <a:srgbClr val="50EDF8"/>
              </a:gs>
              <a:gs pos="100000">
                <a:srgbClr val="2B86F5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dirty="0">
              <a:latin typeface="Radam" panose="00000500000000000000" charset="0"/>
              <a:ea typeface="Radam" panose="00000500000000000000" charset="0"/>
              <a:sym typeface="Radam" panose="00000500000000000000" charset="0"/>
            </a:endParaRPr>
          </a:p>
        </p:txBody>
      </p:sp>
      <p:sp>
        <p:nvSpPr>
          <p:cNvPr id="8" name="文本框 18"/>
          <p:cNvSpPr txBox="1">
            <a:spLocks noChangeArrowheads="1"/>
          </p:cNvSpPr>
          <p:nvPr userDrawn="1"/>
        </p:nvSpPr>
        <p:spPr bwMode="auto">
          <a:xfrm>
            <a:off x="24863865" y="5140815"/>
            <a:ext cx="7266759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300" dirty="0">
                <a:solidFill>
                  <a:schemeClr val="bg1">
                    <a:alpha val="49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cs typeface="Radam" panose="00000500000000000000" charset="0"/>
              </a:rPr>
              <a:t>项目背景</a:t>
            </a:r>
            <a:endParaRPr lang="zh-CN" altLang="en-US" sz="6300" dirty="0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  <a:cs typeface="Radam" panose="00000500000000000000" charset="0"/>
            </a:endParaRPr>
          </a:p>
        </p:txBody>
      </p:sp>
      <p:sp>
        <p:nvSpPr>
          <p:cNvPr id="9" name="文本框 29"/>
          <p:cNvSpPr txBox="1">
            <a:spLocks noChangeArrowheads="1"/>
          </p:cNvSpPr>
          <p:nvPr userDrawn="1"/>
        </p:nvSpPr>
        <p:spPr bwMode="auto">
          <a:xfrm>
            <a:off x="34881977" y="5140815"/>
            <a:ext cx="7266759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300" dirty="0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  <a:cs typeface="Radam" panose="00000500000000000000" charset="0"/>
              </a:rPr>
              <a:t>系统设计</a:t>
            </a:r>
            <a:endParaRPr lang="zh-CN" altLang="en-US" sz="6300" dirty="0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  <a:cs typeface="Radam" panose="00000500000000000000" charset="0"/>
            </a:endParaRPr>
          </a:p>
        </p:txBody>
      </p:sp>
      <p:sp>
        <p:nvSpPr>
          <p:cNvPr id="10" name="文本框 32"/>
          <p:cNvSpPr txBox="1">
            <a:spLocks noChangeArrowheads="1"/>
          </p:cNvSpPr>
          <p:nvPr userDrawn="1"/>
        </p:nvSpPr>
        <p:spPr bwMode="auto">
          <a:xfrm>
            <a:off x="39888014" y="5140815"/>
            <a:ext cx="7266759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300" dirty="0">
                <a:solidFill>
                  <a:schemeClr val="bg1">
                    <a:alpha val="49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cs typeface="Radam" panose="00000500000000000000" charset="0"/>
              </a:rPr>
              <a:t>项目展示</a:t>
            </a:r>
            <a:endParaRPr lang="zh-CN" altLang="en-US" sz="6300" dirty="0">
              <a:solidFill>
                <a:schemeClr val="bg1">
                  <a:alpha val="49000"/>
                </a:schemeClr>
              </a:solidFill>
              <a:latin typeface="汉仪书魂体简" panose="02010600000101010101" charset="-122"/>
              <a:ea typeface="汉仪书魂体简" panose="02010600000101010101" charset="-122"/>
              <a:cs typeface="Radam" panose="00000500000000000000" charset="0"/>
            </a:endParaRPr>
          </a:p>
        </p:txBody>
      </p:sp>
      <p:sp>
        <p:nvSpPr>
          <p:cNvPr id="11" name="文本框 35"/>
          <p:cNvSpPr txBox="1">
            <a:spLocks noChangeArrowheads="1"/>
          </p:cNvSpPr>
          <p:nvPr userDrawn="1"/>
        </p:nvSpPr>
        <p:spPr bwMode="auto">
          <a:xfrm>
            <a:off x="44904404" y="5140815"/>
            <a:ext cx="7266759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300" dirty="0">
                <a:solidFill>
                  <a:schemeClr val="bg1">
                    <a:alpha val="49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cs typeface="Radam" panose="00000500000000000000" charset="0"/>
              </a:rPr>
              <a:t>商业分析</a:t>
            </a:r>
            <a:endParaRPr lang="zh-CN" altLang="en-US" sz="6300" dirty="0">
              <a:solidFill>
                <a:schemeClr val="bg1">
                  <a:alpha val="49000"/>
                </a:schemeClr>
              </a:solidFill>
              <a:latin typeface="汉仪书魂体简" panose="02010600000101010101" charset="-122"/>
              <a:ea typeface="汉仪书魂体简" panose="02010600000101010101" charset="-122"/>
              <a:cs typeface="Radam" panose="00000500000000000000" charset="0"/>
            </a:endParaRPr>
          </a:p>
        </p:txBody>
      </p:sp>
      <p:sp>
        <p:nvSpPr>
          <p:cNvPr id="12" name="文本框 29"/>
          <p:cNvSpPr txBox="1">
            <a:spLocks noChangeArrowheads="1"/>
          </p:cNvSpPr>
          <p:nvPr userDrawn="1"/>
        </p:nvSpPr>
        <p:spPr bwMode="auto">
          <a:xfrm>
            <a:off x="29872920" y="5140815"/>
            <a:ext cx="7266759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6300" dirty="0">
                <a:solidFill>
                  <a:schemeClr val="bg1">
                    <a:alpha val="49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cs typeface="Radam" panose="00000500000000000000" charset="0"/>
              </a:rPr>
              <a:t>模型设计</a:t>
            </a:r>
            <a:endParaRPr lang="zh-CN" altLang="en-US" sz="6300" dirty="0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  <a:cs typeface="Radam" panose="00000500000000000000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3412" y="12764548"/>
            <a:ext cx="44160993" cy="21297941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93412" y="34263977"/>
            <a:ext cx="44160993" cy="11200084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>
                    <a:tint val="75000"/>
                  </a:schemeClr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5">
                <a:solidFill>
                  <a:schemeClr val="tx1">
                    <a:tint val="75000"/>
                  </a:schemeClr>
                </a:solidFill>
              </a:defRPr>
            </a:lvl3pPr>
            <a:lvl4pPr marL="7679055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39375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799695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0015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0335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7875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20079" y="13629734"/>
            <a:ext cx="21760488" cy="324861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5920581" y="13629734"/>
            <a:ext cx="21760488" cy="324861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6747" y="2725948"/>
            <a:ext cx="44160993" cy="98963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26747" y="12551213"/>
            <a:ext cx="21660484" cy="6151156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5" b="1"/>
            </a:lvl3pPr>
            <a:lvl4pPr marL="7679055" indent="0">
              <a:buNone/>
              <a:defRPr sz="8960" b="1"/>
            </a:lvl4pPr>
            <a:lvl5pPr marL="10239375" indent="0">
              <a:buNone/>
              <a:defRPr sz="8960" b="1"/>
            </a:lvl5pPr>
            <a:lvl6pPr marL="12799695" indent="0">
              <a:buNone/>
              <a:defRPr sz="8960" b="1"/>
            </a:lvl6pPr>
            <a:lvl7pPr marL="15360015" indent="0">
              <a:buNone/>
              <a:defRPr sz="8960" b="1"/>
            </a:lvl7pPr>
            <a:lvl8pPr marL="17920335" indent="0">
              <a:buNone/>
              <a:defRPr sz="8960" b="1"/>
            </a:lvl8pPr>
            <a:lvl9pPr marL="20478750" indent="0">
              <a:buNone/>
              <a:defRPr sz="896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26747" y="18702368"/>
            <a:ext cx="21660484" cy="275083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5920581" y="12551213"/>
            <a:ext cx="21767158" cy="6151156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5" b="1"/>
            </a:lvl3pPr>
            <a:lvl4pPr marL="7679055" indent="0">
              <a:buNone/>
              <a:defRPr sz="8960" b="1"/>
            </a:lvl4pPr>
            <a:lvl5pPr marL="10239375" indent="0">
              <a:buNone/>
              <a:defRPr sz="8960" b="1"/>
            </a:lvl5pPr>
            <a:lvl6pPr marL="12799695" indent="0">
              <a:buNone/>
              <a:defRPr sz="8960" b="1"/>
            </a:lvl6pPr>
            <a:lvl7pPr marL="15360015" indent="0">
              <a:buNone/>
              <a:defRPr sz="8960" b="1"/>
            </a:lvl7pPr>
            <a:lvl8pPr marL="17920335" indent="0">
              <a:buNone/>
              <a:defRPr sz="8960" b="1"/>
            </a:lvl8pPr>
            <a:lvl9pPr marL="20478750" indent="0">
              <a:buNone/>
              <a:defRPr sz="896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5920581" y="18702368"/>
            <a:ext cx="21767158" cy="275083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6747" y="3413361"/>
            <a:ext cx="16513701" cy="1194676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67158" y="7371908"/>
            <a:ext cx="25920581" cy="36385472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526747" y="15360120"/>
            <a:ext cx="16513701" cy="28456525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5"/>
            </a:lvl2pPr>
            <a:lvl3pPr marL="5120640" indent="0">
              <a:buNone/>
              <a:defRPr sz="6720"/>
            </a:lvl3pPr>
            <a:lvl4pPr marL="7679055" indent="0">
              <a:buNone/>
              <a:defRPr sz="5605"/>
            </a:lvl4pPr>
            <a:lvl5pPr marL="10239375" indent="0">
              <a:buNone/>
              <a:defRPr sz="5605"/>
            </a:lvl5pPr>
            <a:lvl6pPr marL="12799695" indent="0">
              <a:buNone/>
              <a:defRPr sz="5605"/>
            </a:lvl6pPr>
            <a:lvl7pPr marL="15360015" indent="0">
              <a:buNone/>
              <a:defRPr sz="5605"/>
            </a:lvl7pPr>
            <a:lvl8pPr marL="17920335" indent="0">
              <a:buNone/>
              <a:defRPr sz="5605"/>
            </a:lvl8pPr>
            <a:lvl9pPr marL="20478750" indent="0">
              <a:buNone/>
              <a:defRPr sz="560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6747" y="3413361"/>
            <a:ext cx="16513701" cy="1194676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1767158" y="7371908"/>
            <a:ext cx="25920581" cy="36385472"/>
          </a:xfrm>
        </p:spPr>
        <p:txBody>
          <a:bodyPr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79055" indent="0">
              <a:buNone/>
              <a:defRPr sz="11200"/>
            </a:lvl4pPr>
            <a:lvl5pPr marL="10239375" indent="0">
              <a:buNone/>
              <a:defRPr sz="11200"/>
            </a:lvl5pPr>
            <a:lvl6pPr marL="12799695" indent="0">
              <a:buNone/>
              <a:defRPr sz="11200"/>
            </a:lvl6pPr>
            <a:lvl7pPr marL="15360015" indent="0">
              <a:buNone/>
              <a:defRPr sz="11200"/>
            </a:lvl7pPr>
            <a:lvl8pPr marL="17920335" indent="0">
              <a:buNone/>
              <a:defRPr sz="11200"/>
            </a:lvl8pPr>
            <a:lvl9pPr marL="20478750" indent="0">
              <a:buNone/>
              <a:defRPr sz="11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526747" y="15360120"/>
            <a:ext cx="16513701" cy="28456525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5"/>
            </a:lvl2pPr>
            <a:lvl3pPr marL="5120640" indent="0">
              <a:buNone/>
              <a:defRPr sz="6720"/>
            </a:lvl3pPr>
            <a:lvl4pPr marL="7679055" indent="0">
              <a:buNone/>
              <a:defRPr sz="5605"/>
            </a:lvl4pPr>
            <a:lvl5pPr marL="10239375" indent="0">
              <a:buNone/>
              <a:defRPr sz="5605"/>
            </a:lvl5pPr>
            <a:lvl6pPr marL="12799695" indent="0">
              <a:buNone/>
              <a:defRPr sz="5605"/>
            </a:lvl6pPr>
            <a:lvl7pPr marL="15360015" indent="0">
              <a:buNone/>
              <a:defRPr sz="5605"/>
            </a:lvl7pPr>
            <a:lvl8pPr marL="17920335" indent="0">
              <a:buNone/>
              <a:defRPr sz="5605"/>
            </a:lvl8pPr>
            <a:lvl9pPr marL="20478750" indent="0">
              <a:buNone/>
              <a:defRPr sz="560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520079" y="2725948"/>
            <a:ext cx="44160993" cy="9896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20079" y="13629734"/>
            <a:ext cx="44160993" cy="3248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520079" y="47455187"/>
            <a:ext cx="11520259" cy="2725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CFD0B-7C7C-4E09-9648-C6628DB38C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6960381" y="47455187"/>
            <a:ext cx="17280389" cy="2725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6160812" y="47455187"/>
            <a:ext cx="11520259" cy="2725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605FD-45F9-417E-A96C-88352392F1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795" indent="-1280795" algn="l" defTabSz="5120640" rtl="0" eaLnBrk="1" latinLnBrk="0" hangingPunct="1">
        <a:lnSpc>
          <a:spcPct val="90000"/>
        </a:lnSpc>
        <a:spcBef>
          <a:spcPts val="561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1115" indent="-1280795" algn="l" defTabSz="5120640" rtl="0" eaLnBrk="1" latinLnBrk="0" hangingPunct="1">
        <a:lnSpc>
          <a:spcPct val="90000"/>
        </a:lnSpc>
        <a:spcBef>
          <a:spcPts val="281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1435" indent="-1280795" algn="l" defTabSz="5120640" rtl="0" eaLnBrk="1" latinLnBrk="0" hangingPunct="1">
        <a:lnSpc>
          <a:spcPct val="90000"/>
        </a:lnSpc>
        <a:spcBef>
          <a:spcPts val="281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9850" indent="-1280795" algn="l" defTabSz="5120640" rtl="0" eaLnBrk="1" latinLnBrk="0" hangingPunct="1">
        <a:lnSpc>
          <a:spcPct val="90000"/>
        </a:lnSpc>
        <a:spcBef>
          <a:spcPts val="2810"/>
        </a:spcBef>
        <a:buFont typeface="Arial" panose="020B0604020202020204" pitchFamily="34" charset="0"/>
        <a:buChar char="•"/>
        <a:defRPr sz="10085" kern="1200">
          <a:solidFill>
            <a:schemeClr val="tx1"/>
          </a:solidFill>
          <a:latin typeface="+mn-lt"/>
          <a:ea typeface="+mn-ea"/>
          <a:cs typeface="+mn-cs"/>
        </a:defRPr>
      </a:lvl4pPr>
      <a:lvl5pPr marL="11520170" indent="-1280795" algn="l" defTabSz="5120640" rtl="0" eaLnBrk="1" latinLnBrk="0" hangingPunct="1">
        <a:lnSpc>
          <a:spcPct val="90000"/>
        </a:lnSpc>
        <a:spcBef>
          <a:spcPts val="2810"/>
        </a:spcBef>
        <a:buFont typeface="Arial" panose="020B0604020202020204" pitchFamily="34" charset="0"/>
        <a:buChar char="•"/>
        <a:defRPr sz="10085" kern="1200">
          <a:solidFill>
            <a:schemeClr val="tx1"/>
          </a:solidFill>
          <a:latin typeface="+mn-lt"/>
          <a:ea typeface="+mn-ea"/>
          <a:cs typeface="+mn-cs"/>
        </a:defRPr>
      </a:lvl5pPr>
      <a:lvl6pPr marL="14080490" indent="-1280795" algn="l" defTabSz="5120640" rtl="0" eaLnBrk="1" latinLnBrk="0" hangingPunct="1">
        <a:lnSpc>
          <a:spcPct val="90000"/>
        </a:lnSpc>
        <a:spcBef>
          <a:spcPts val="2810"/>
        </a:spcBef>
        <a:buFont typeface="Arial" panose="020B0604020202020204" pitchFamily="34" charset="0"/>
        <a:buChar char="•"/>
        <a:defRPr sz="10085" kern="1200">
          <a:solidFill>
            <a:schemeClr val="tx1"/>
          </a:solidFill>
          <a:latin typeface="+mn-lt"/>
          <a:ea typeface="+mn-ea"/>
          <a:cs typeface="+mn-cs"/>
        </a:defRPr>
      </a:lvl6pPr>
      <a:lvl7pPr marL="16640810" indent="-1280795" algn="l" defTabSz="5120640" rtl="0" eaLnBrk="1" latinLnBrk="0" hangingPunct="1">
        <a:lnSpc>
          <a:spcPct val="90000"/>
        </a:lnSpc>
        <a:spcBef>
          <a:spcPts val="2810"/>
        </a:spcBef>
        <a:buFont typeface="Arial" panose="020B0604020202020204" pitchFamily="34" charset="0"/>
        <a:buChar char="•"/>
        <a:defRPr sz="10085" kern="1200">
          <a:solidFill>
            <a:schemeClr val="tx1"/>
          </a:solidFill>
          <a:latin typeface="+mn-lt"/>
          <a:ea typeface="+mn-ea"/>
          <a:cs typeface="+mn-cs"/>
        </a:defRPr>
      </a:lvl7pPr>
      <a:lvl8pPr marL="19201130" indent="-1280795" algn="l" defTabSz="5120640" rtl="0" eaLnBrk="1" latinLnBrk="0" hangingPunct="1">
        <a:lnSpc>
          <a:spcPct val="90000"/>
        </a:lnSpc>
        <a:spcBef>
          <a:spcPts val="2810"/>
        </a:spcBef>
        <a:buFont typeface="Arial" panose="020B0604020202020204" pitchFamily="34" charset="0"/>
        <a:buChar char="•"/>
        <a:defRPr sz="10085" kern="1200">
          <a:solidFill>
            <a:schemeClr val="tx1"/>
          </a:solidFill>
          <a:latin typeface="+mn-lt"/>
          <a:ea typeface="+mn-ea"/>
          <a:cs typeface="+mn-cs"/>
        </a:defRPr>
      </a:lvl8pPr>
      <a:lvl9pPr marL="21759545" indent="-1280795" algn="l" defTabSz="5120640" rtl="0" eaLnBrk="1" latinLnBrk="0" hangingPunct="1">
        <a:lnSpc>
          <a:spcPct val="90000"/>
        </a:lnSpc>
        <a:spcBef>
          <a:spcPts val="2810"/>
        </a:spcBef>
        <a:buFont typeface="Arial" panose="020B0604020202020204" pitchFamily="34" charset="0"/>
        <a:buChar char="•"/>
        <a:defRPr sz="100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20640" rtl="0" eaLnBrk="1" latinLnBrk="0" hangingPunct="1">
        <a:defRPr sz="10085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5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5" kern="1200">
          <a:solidFill>
            <a:schemeClr val="tx1"/>
          </a:solidFill>
          <a:latin typeface="+mn-lt"/>
          <a:ea typeface="+mn-ea"/>
          <a:cs typeface="+mn-cs"/>
        </a:defRPr>
      </a:lvl3pPr>
      <a:lvl4pPr marL="7679055" algn="l" defTabSz="5120640" rtl="0" eaLnBrk="1" latinLnBrk="0" hangingPunct="1">
        <a:defRPr sz="10085" kern="1200">
          <a:solidFill>
            <a:schemeClr val="tx1"/>
          </a:solidFill>
          <a:latin typeface="+mn-lt"/>
          <a:ea typeface="+mn-ea"/>
          <a:cs typeface="+mn-cs"/>
        </a:defRPr>
      </a:lvl4pPr>
      <a:lvl5pPr marL="10239375" algn="l" defTabSz="5120640" rtl="0" eaLnBrk="1" latinLnBrk="0" hangingPunct="1">
        <a:defRPr sz="10085" kern="1200">
          <a:solidFill>
            <a:schemeClr val="tx1"/>
          </a:solidFill>
          <a:latin typeface="+mn-lt"/>
          <a:ea typeface="+mn-ea"/>
          <a:cs typeface="+mn-cs"/>
        </a:defRPr>
      </a:lvl5pPr>
      <a:lvl6pPr marL="12799695" algn="l" defTabSz="5120640" rtl="0" eaLnBrk="1" latinLnBrk="0" hangingPunct="1">
        <a:defRPr sz="10085" kern="1200">
          <a:solidFill>
            <a:schemeClr val="tx1"/>
          </a:solidFill>
          <a:latin typeface="+mn-lt"/>
          <a:ea typeface="+mn-ea"/>
          <a:cs typeface="+mn-cs"/>
        </a:defRPr>
      </a:lvl6pPr>
      <a:lvl7pPr marL="15360015" algn="l" defTabSz="5120640" rtl="0" eaLnBrk="1" latinLnBrk="0" hangingPunct="1">
        <a:defRPr sz="10085" kern="1200">
          <a:solidFill>
            <a:schemeClr val="tx1"/>
          </a:solidFill>
          <a:latin typeface="+mn-lt"/>
          <a:ea typeface="+mn-ea"/>
          <a:cs typeface="+mn-cs"/>
        </a:defRPr>
      </a:lvl7pPr>
      <a:lvl8pPr marL="17920335" algn="l" defTabSz="5120640" rtl="0" eaLnBrk="1" latinLnBrk="0" hangingPunct="1">
        <a:defRPr sz="10085" kern="1200">
          <a:solidFill>
            <a:schemeClr val="tx1"/>
          </a:solidFill>
          <a:latin typeface="+mn-lt"/>
          <a:ea typeface="+mn-ea"/>
          <a:cs typeface="+mn-cs"/>
        </a:defRPr>
      </a:lvl8pPr>
      <a:lvl9pPr marL="20478750" algn="l" defTabSz="5120640" rtl="0" eaLnBrk="1" latinLnBrk="0" hangingPunct="1">
        <a:defRPr sz="100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wmf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52.bin"/><Relationship Id="rId6" Type="http://schemas.openxmlformats.org/officeDocument/2006/relationships/image" Target="../media/image21.wmf"/><Relationship Id="rId56" Type="http://schemas.openxmlformats.org/officeDocument/2006/relationships/notesSlide" Target="../notesSlides/notesSlide2.xml"/><Relationship Id="rId55" Type="http://schemas.openxmlformats.org/officeDocument/2006/relationships/vmlDrawing" Target="../drawings/vmlDrawing5.vml"/><Relationship Id="rId54" Type="http://schemas.openxmlformats.org/officeDocument/2006/relationships/slideLayout" Target="../slideLayouts/slideLayout2.xml"/><Relationship Id="rId53" Type="http://schemas.openxmlformats.org/officeDocument/2006/relationships/image" Target="../media/image47.png"/><Relationship Id="rId52" Type="http://schemas.openxmlformats.org/officeDocument/2006/relationships/image" Target="../media/image46.wmf"/><Relationship Id="rId51" Type="http://schemas.openxmlformats.org/officeDocument/2006/relationships/oleObject" Target="../embeddings/oleObject72.bin"/><Relationship Id="rId50" Type="http://schemas.openxmlformats.org/officeDocument/2006/relationships/image" Target="../media/image45.wmf"/><Relationship Id="rId5" Type="http://schemas.openxmlformats.org/officeDocument/2006/relationships/oleObject" Target="../embeddings/oleObject51.bin"/><Relationship Id="rId49" Type="http://schemas.openxmlformats.org/officeDocument/2006/relationships/oleObject" Target="../embeddings/oleObject71.bin"/><Relationship Id="rId48" Type="http://schemas.openxmlformats.org/officeDocument/2006/relationships/image" Target="../media/image44.wmf"/><Relationship Id="rId47" Type="http://schemas.openxmlformats.org/officeDocument/2006/relationships/oleObject" Target="../embeddings/oleObject70.bin"/><Relationship Id="rId46" Type="http://schemas.openxmlformats.org/officeDocument/2006/relationships/image" Target="../media/image43.wmf"/><Relationship Id="rId45" Type="http://schemas.openxmlformats.org/officeDocument/2006/relationships/oleObject" Target="../embeddings/oleObject69.bin"/><Relationship Id="rId44" Type="http://schemas.openxmlformats.org/officeDocument/2006/relationships/image" Target="../media/image42.wmf"/><Relationship Id="rId43" Type="http://schemas.openxmlformats.org/officeDocument/2006/relationships/oleObject" Target="../embeddings/oleObject68.bin"/><Relationship Id="rId42" Type="http://schemas.openxmlformats.org/officeDocument/2006/relationships/image" Target="../media/image41.wmf"/><Relationship Id="rId41" Type="http://schemas.openxmlformats.org/officeDocument/2006/relationships/oleObject" Target="../embeddings/oleObject67.bin"/><Relationship Id="rId40" Type="http://schemas.openxmlformats.org/officeDocument/2006/relationships/image" Target="../media/image40.wmf"/><Relationship Id="rId4" Type="http://schemas.openxmlformats.org/officeDocument/2006/relationships/image" Target="../media/image20.wmf"/><Relationship Id="rId39" Type="http://schemas.openxmlformats.org/officeDocument/2006/relationships/oleObject" Target="../embeddings/oleObject66.bin"/><Relationship Id="rId38" Type="http://schemas.openxmlformats.org/officeDocument/2006/relationships/image" Target="../media/image39.wmf"/><Relationship Id="rId37" Type="http://schemas.openxmlformats.org/officeDocument/2006/relationships/oleObject" Target="../embeddings/oleObject65.bin"/><Relationship Id="rId36" Type="http://schemas.openxmlformats.org/officeDocument/2006/relationships/image" Target="../media/image38.wmf"/><Relationship Id="rId35" Type="http://schemas.openxmlformats.org/officeDocument/2006/relationships/oleObject" Target="../embeddings/oleObject64.bin"/><Relationship Id="rId34" Type="http://schemas.openxmlformats.org/officeDocument/2006/relationships/image" Target="../media/image37.wmf"/><Relationship Id="rId33" Type="http://schemas.openxmlformats.org/officeDocument/2006/relationships/oleObject" Target="../embeddings/oleObject63.bin"/><Relationship Id="rId32" Type="http://schemas.openxmlformats.org/officeDocument/2006/relationships/image" Target="../media/image36.wmf"/><Relationship Id="rId31" Type="http://schemas.openxmlformats.org/officeDocument/2006/relationships/oleObject" Target="../embeddings/oleObject62.bin"/><Relationship Id="rId30" Type="http://schemas.openxmlformats.org/officeDocument/2006/relationships/image" Target="../media/image35.wmf"/><Relationship Id="rId3" Type="http://schemas.openxmlformats.org/officeDocument/2006/relationships/oleObject" Target="../embeddings/oleObject50.bin"/><Relationship Id="rId29" Type="http://schemas.openxmlformats.org/officeDocument/2006/relationships/oleObject" Target="../embeddings/oleObject61.bin"/><Relationship Id="rId28" Type="http://schemas.openxmlformats.org/officeDocument/2006/relationships/image" Target="../media/image34.svg"/><Relationship Id="rId27" Type="http://schemas.openxmlformats.org/officeDocument/2006/relationships/image" Target="../media/image33.png"/><Relationship Id="rId26" Type="http://schemas.openxmlformats.org/officeDocument/2006/relationships/image" Target="../media/image32.wmf"/><Relationship Id="rId25" Type="http://schemas.openxmlformats.org/officeDocument/2006/relationships/oleObject" Target="../embeddings/oleObject60.bin"/><Relationship Id="rId24" Type="http://schemas.openxmlformats.org/officeDocument/2006/relationships/image" Target="../media/image31.png"/><Relationship Id="rId23" Type="http://schemas.openxmlformats.org/officeDocument/2006/relationships/image" Target="../media/image30.png"/><Relationship Id="rId22" Type="http://schemas.openxmlformats.org/officeDocument/2006/relationships/image" Target="../media/image29.wmf"/><Relationship Id="rId21" Type="http://schemas.openxmlformats.org/officeDocument/2006/relationships/oleObject" Target="../embeddings/oleObject59.bin"/><Relationship Id="rId20" Type="http://schemas.openxmlformats.org/officeDocument/2006/relationships/image" Target="../media/image28.wmf"/><Relationship Id="rId2" Type="http://schemas.openxmlformats.org/officeDocument/2006/relationships/image" Target="../media/image19.wmf"/><Relationship Id="rId19" Type="http://schemas.openxmlformats.org/officeDocument/2006/relationships/oleObject" Target="../embeddings/oleObject58.bin"/><Relationship Id="rId18" Type="http://schemas.openxmlformats.org/officeDocument/2006/relationships/image" Target="../media/image27.wmf"/><Relationship Id="rId17" Type="http://schemas.openxmlformats.org/officeDocument/2006/relationships/oleObject" Target="../embeddings/oleObject57.bin"/><Relationship Id="rId16" Type="http://schemas.openxmlformats.org/officeDocument/2006/relationships/image" Target="../media/image26.wmf"/><Relationship Id="rId15" Type="http://schemas.openxmlformats.org/officeDocument/2006/relationships/oleObject" Target="../embeddings/oleObject56.bin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55.bin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54.bin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49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7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76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5.bin"/><Relationship Id="rId47" Type="http://schemas.openxmlformats.org/officeDocument/2006/relationships/notesSlide" Target="../notesSlides/notesSlide3.xml"/><Relationship Id="rId46" Type="http://schemas.openxmlformats.org/officeDocument/2006/relationships/vmlDrawing" Target="../drawings/vmlDrawing6.vml"/><Relationship Id="rId45" Type="http://schemas.openxmlformats.org/officeDocument/2006/relationships/slideLayout" Target="../slideLayouts/slideLayout2.xml"/><Relationship Id="rId44" Type="http://schemas.openxmlformats.org/officeDocument/2006/relationships/image" Target="../media/image42.wmf"/><Relationship Id="rId43" Type="http://schemas.openxmlformats.org/officeDocument/2006/relationships/oleObject" Target="../embeddings/oleObject92.bin"/><Relationship Id="rId42" Type="http://schemas.openxmlformats.org/officeDocument/2006/relationships/image" Target="../media/image41.wmf"/><Relationship Id="rId41" Type="http://schemas.openxmlformats.org/officeDocument/2006/relationships/oleObject" Target="../embeddings/oleObject91.bin"/><Relationship Id="rId40" Type="http://schemas.openxmlformats.org/officeDocument/2006/relationships/image" Target="../media/image49.wmf"/><Relationship Id="rId4" Type="http://schemas.openxmlformats.org/officeDocument/2006/relationships/image" Target="../media/image20.wmf"/><Relationship Id="rId39" Type="http://schemas.openxmlformats.org/officeDocument/2006/relationships/oleObject" Target="../embeddings/oleObject90.bin"/><Relationship Id="rId38" Type="http://schemas.openxmlformats.org/officeDocument/2006/relationships/image" Target="../media/image39.wmf"/><Relationship Id="rId37" Type="http://schemas.openxmlformats.org/officeDocument/2006/relationships/oleObject" Target="../embeddings/oleObject89.bin"/><Relationship Id="rId36" Type="http://schemas.openxmlformats.org/officeDocument/2006/relationships/image" Target="../media/image38.wmf"/><Relationship Id="rId35" Type="http://schemas.openxmlformats.org/officeDocument/2006/relationships/oleObject" Target="../embeddings/oleObject88.bin"/><Relationship Id="rId34" Type="http://schemas.openxmlformats.org/officeDocument/2006/relationships/image" Target="../media/image37.wmf"/><Relationship Id="rId33" Type="http://schemas.openxmlformats.org/officeDocument/2006/relationships/oleObject" Target="../embeddings/oleObject87.bin"/><Relationship Id="rId32" Type="http://schemas.openxmlformats.org/officeDocument/2006/relationships/image" Target="../media/image36.wmf"/><Relationship Id="rId31" Type="http://schemas.openxmlformats.org/officeDocument/2006/relationships/oleObject" Target="../embeddings/oleObject86.bin"/><Relationship Id="rId30" Type="http://schemas.openxmlformats.org/officeDocument/2006/relationships/image" Target="../media/image35.wmf"/><Relationship Id="rId3" Type="http://schemas.openxmlformats.org/officeDocument/2006/relationships/oleObject" Target="../embeddings/oleObject74.bin"/><Relationship Id="rId29" Type="http://schemas.openxmlformats.org/officeDocument/2006/relationships/oleObject" Target="../embeddings/oleObject85.bin"/><Relationship Id="rId28" Type="http://schemas.openxmlformats.org/officeDocument/2006/relationships/image" Target="../media/image48.svg"/><Relationship Id="rId27" Type="http://schemas.openxmlformats.org/officeDocument/2006/relationships/image" Target="../media/image33.png"/><Relationship Id="rId26" Type="http://schemas.openxmlformats.org/officeDocument/2006/relationships/image" Target="../media/image32.wmf"/><Relationship Id="rId25" Type="http://schemas.openxmlformats.org/officeDocument/2006/relationships/oleObject" Target="../embeddings/oleObject84.bin"/><Relationship Id="rId24" Type="http://schemas.openxmlformats.org/officeDocument/2006/relationships/image" Target="../media/image31.png"/><Relationship Id="rId23" Type="http://schemas.openxmlformats.org/officeDocument/2006/relationships/image" Target="../media/image30.png"/><Relationship Id="rId22" Type="http://schemas.openxmlformats.org/officeDocument/2006/relationships/image" Target="../media/image29.wmf"/><Relationship Id="rId21" Type="http://schemas.openxmlformats.org/officeDocument/2006/relationships/oleObject" Target="../embeddings/oleObject83.bin"/><Relationship Id="rId20" Type="http://schemas.openxmlformats.org/officeDocument/2006/relationships/image" Target="../media/image28.wmf"/><Relationship Id="rId2" Type="http://schemas.openxmlformats.org/officeDocument/2006/relationships/image" Target="../media/image19.wmf"/><Relationship Id="rId19" Type="http://schemas.openxmlformats.org/officeDocument/2006/relationships/oleObject" Target="../embeddings/oleObject82.bin"/><Relationship Id="rId18" Type="http://schemas.openxmlformats.org/officeDocument/2006/relationships/image" Target="../media/image27.wmf"/><Relationship Id="rId17" Type="http://schemas.openxmlformats.org/officeDocument/2006/relationships/oleObject" Target="../embeddings/oleObject81.bin"/><Relationship Id="rId16" Type="http://schemas.openxmlformats.org/officeDocument/2006/relationships/image" Target="../media/image26.wmf"/><Relationship Id="rId15" Type="http://schemas.openxmlformats.org/officeDocument/2006/relationships/oleObject" Target="../embeddings/oleObject80.bin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79.bin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78.bin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73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7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96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95.bin"/><Relationship Id="rId43" Type="http://schemas.openxmlformats.org/officeDocument/2006/relationships/notesSlide" Target="../notesSlides/notesSlide4.xml"/><Relationship Id="rId42" Type="http://schemas.openxmlformats.org/officeDocument/2006/relationships/vmlDrawing" Target="../drawings/vmlDrawing7.vml"/><Relationship Id="rId41" Type="http://schemas.openxmlformats.org/officeDocument/2006/relationships/slideLayout" Target="../slideLayouts/slideLayout2.xml"/><Relationship Id="rId40" Type="http://schemas.openxmlformats.org/officeDocument/2006/relationships/image" Target="../media/image49.wmf"/><Relationship Id="rId4" Type="http://schemas.openxmlformats.org/officeDocument/2006/relationships/image" Target="../media/image20.wmf"/><Relationship Id="rId39" Type="http://schemas.openxmlformats.org/officeDocument/2006/relationships/oleObject" Target="../embeddings/oleObject110.bin"/><Relationship Id="rId38" Type="http://schemas.openxmlformats.org/officeDocument/2006/relationships/image" Target="../media/image39.wmf"/><Relationship Id="rId37" Type="http://schemas.openxmlformats.org/officeDocument/2006/relationships/oleObject" Target="../embeddings/oleObject109.bin"/><Relationship Id="rId36" Type="http://schemas.openxmlformats.org/officeDocument/2006/relationships/image" Target="../media/image38.wmf"/><Relationship Id="rId35" Type="http://schemas.openxmlformats.org/officeDocument/2006/relationships/oleObject" Target="../embeddings/oleObject108.bin"/><Relationship Id="rId34" Type="http://schemas.openxmlformats.org/officeDocument/2006/relationships/image" Target="../media/image37.wmf"/><Relationship Id="rId33" Type="http://schemas.openxmlformats.org/officeDocument/2006/relationships/oleObject" Target="../embeddings/oleObject107.bin"/><Relationship Id="rId32" Type="http://schemas.openxmlformats.org/officeDocument/2006/relationships/image" Target="../media/image36.wmf"/><Relationship Id="rId31" Type="http://schemas.openxmlformats.org/officeDocument/2006/relationships/oleObject" Target="../embeddings/oleObject106.bin"/><Relationship Id="rId30" Type="http://schemas.openxmlformats.org/officeDocument/2006/relationships/image" Target="../media/image35.wmf"/><Relationship Id="rId3" Type="http://schemas.openxmlformats.org/officeDocument/2006/relationships/oleObject" Target="../embeddings/oleObject94.bin"/><Relationship Id="rId29" Type="http://schemas.openxmlformats.org/officeDocument/2006/relationships/oleObject" Target="../embeddings/oleObject105.bin"/><Relationship Id="rId28" Type="http://schemas.openxmlformats.org/officeDocument/2006/relationships/image" Target="../media/image48.svg"/><Relationship Id="rId27" Type="http://schemas.openxmlformats.org/officeDocument/2006/relationships/image" Target="../media/image33.png"/><Relationship Id="rId26" Type="http://schemas.openxmlformats.org/officeDocument/2006/relationships/image" Target="../media/image32.wmf"/><Relationship Id="rId25" Type="http://schemas.openxmlformats.org/officeDocument/2006/relationships/oleObject" Target="../embeddings/oleObject104.bin"/><Relationship Id="rId24" Type="http://schemas.openxmlformats.org/officeDocument/2006/relationships/image" Target="../media/image31.png"/><Relationship Id="rId23" Type="http://schemas.openxmlformats.org/officeDocument/2006/relationships/image" Target="../media/image30.png"/><Relationship Id="rId22" Type="http://schemas.openxmlformats.org/officeDocument/2006/relationships/image" Target="../media/image29.wmf"/><Relationship Id="rId21" Type="http://schemas.openxmlformats.org/officeDocument/2006/relationships/oleObject" Target="../embeddings/oleObject103.bin"/><Relationship Id="rId20" Type="http://schemas.openxmlformats.org/officeDocument/2006/relationships/image" Target="../media/image28.wmf"/><Relationship Id="rId2" Type="http://schemas.openxmlformats.org/officeDocument/2006/relationships/image" Target="../media/image19.wmf"/><Relationship Id="rId19" Type="http://schemas.openxmlformats.org/officeDocument/2006/relationships/oleObject" Target="../embeddings/oleObject102.bin"/><Relationship Id="rId18" Type="http://schemas.openxmlformats.org/officeDocument/2006/relationships/image" Target="../media/image27.wmf"/><Relationship Id="rId17" Type="http://schemas.openxmlformats.org/officeDocument/2006/relationships/oleObject" Target="../embeddings/oleObject101.bin"/><Relationship Id="rId16" Type="http://schemas.openxmlformats.org/officeDocument/2006/relationships/image" Target="../media/image26.wmf"/><Relationship Id="rId15" Type="http://schemas.openxmlformats.org/officeDocument/2006/relationships/oleObject" Target="../embeddings/oleObject100.bin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99.bin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98.bin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93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5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114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13.bin"/><Relationship Id="rId46" Type="http://schemas.openxmlformats.org/officeDocument/2006/relationships/notesSlide" Target="../notesSlides/notesSlide5.xml"/><Relationship Id="rId45" Type="http://schemas.openxmlformats.org/officeDocument/2006/relationships/vmlDrawing" Target="../drawings/vmlDrawing8.vml"/><Relationship Id="rId44" Type="http://schemas.openxmlformats.org/officeDocument/2006/relationships/slideLayout" Target="../slideLayouts/slideLayout2.xml"/><Relationship Id="rId43" Type="http://schemas.openxmlformats.org/officeDocument/2006/relationships/image" Target="../media/image59.png"/><Relationship Id="rId42" Type="http://schemas.openxmlformats.org/officeDocument/2006/relationships/image" Target="../media/image58.wmf"/><Relationship Id="rId41" Type="http://schemas.openxmlformats.org/officeDocument/2006/relationships/oleObject" Target="../embeddings/oleObject130.bin"/><Relationship Id="rId40" Type="http://schemas.openxmlformats.org/officeDocument/2006/relationships/image" Target="../media/image57.wmf"/><Relationship Id="rId4" Type="http://schemas.openxmlformats.org/officeDocument/2006/relationships/image" Target="../media/image20.wmf"/><Relationship Id="rId39" Type="http://schemas.openxmlformats.org/officeDocument/2006/relationships/oleObject" Target="../embeddings/oleObject129.bin"/><Relationship Id="rId38" Type="http://schemas.openxmlformats.org/officeDocument/2006/relationships/image" Target="../media/image56.wmf"/><Relationship Id="rId37" Type="http://schemas.openxmlformats.org/officeDocument/2006/relationships/oleObject" Target="../embeddings/oleObject128.bin"/><Relationship Id="rId36" Type="http://schemas.openxmlformats.org/officeDocument/2006/relationships/image" Target="../media/image55.wmf"/><Relationship Id="rId35" Type="http://schemas.openxmlformats.org/officeDocument/2006/relationships/oleObject" Target="../embeddings/oleObject127.bin"/><Relationship Id="rId34" Type="http://schemas.openxmlformats.org/officeDocument/2006/relationships/image" Target="../media/image54.wmf"/><Relationship Id="rId33" Type="http://schemas.openxmlformats.org/officeDocument/2006/relationships/oleObject" Target="../embeddings/oleObject126.bin"/><Relationship Id="rId32" Type="http://schemas.openxmlformats.org/officeDocument/2006/relationships/image" Target="../media/image53.wmf"/><Relationship Id="rId31" Type="http://schemas.openxmlformats.org/officeDocument/2006/relationships/oleObject" Target="../embeddings/oleObject125.bin"/><Relationship Id="rId30" Type="http://schemas.openxmlformats.org/officeDocument/2006/relationships/image" Target="../media/image52.wmf"/><Relationship Id="rId3" Type="http://schemas.openxmlformats.org/officeDocument/2006/relationships/oleObject" Target="../embeddings/oleObject112.bin"/><Relationship Id="rId29" Type="http://schemas.openxmlformats.org/officeDocument/2006/relationships/oleObject" Target="../embeddings/oleObject124.bin"/><Relationship Id="rId28" Type="http://schemas.openxmlformats.org/officeDocument/2006/relationships/image" Target="../media/image51.wmf"/><Relationship Id="rId27" Type="http://schemas.openxmlformats.org/officeDocument/2006/relationships/oleObject" Target="../embeddings/oleObject123.bin"/><Relationship Id="rId26" Type="http://schemas.openxmlformats.org/officeDocument/2006/relationships/image" Target="../media/image50.wmf"/><Relationship Id="rId25" Type="http://schemas.openxmlformats.org/officeDocument/2006/relationships/oleObject" Target="../embeddings/oleObject122.bin"/><Relationship Id="rId24" Type="http://schemas.openxmlformats.org/officeDocument/2006/relationships/image" Target="../media/image31.png"/><Relationship Id="rId23" Type="http://schemas.openxmlformats.org/officeDocument/2006/relationships/image" Target="../media/image30.png"/><Relationship Id="rId22" Type="http://schemas.openxmlformats.org/officeDocument/2006/relationships/image" Target="../media/image29.wmf"/><Relationship Id="rId21" Type="http://schemas.openxmlformats.org/officeDocument/2006/relationships/oleObject" Target="../embeddings/oleObject121.bin"/><Relationship Id="rId20" Type="http://schemas.openxmlformats.org/officeDocument/2006/relationships/image" Target="../media/image28.wmf"/><Relationship Id="rId2" Type="http://schemas.openxmlformats.org/officeDocument/2006/relationships/image" Target="../media/image19.wmf"/><Relationship Id="rId19" Type="http://schemas.openxmlformats.org/officeDocument/2006/relationships/oleObject" Target="../embeddings/oleObject120.bin"/><Relationship Id="rId18" Type="http://schemas.openxmlformats.org/officeDocument/2006/relationships/image" Target="../media/image27.wmf"/><Relationship Id="rId17" Type="http://schemas.openxmlformats.org/officeDocument/2006/relationships/oleObject" Target="../embeddings/oleObject119.bin"/><Relationship Id="rId16" Type="http://schemas.openxmlformats.org/officeDocument/2006/relationships/image" Target="../media/image26.wmf"/><Relationship Id="rId15" Type="http://schemas.openxmlformats.org/officeDocument/2006/relationships/oleObject" Target="../embeddings/oleObject118.bin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117.bin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116.bin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111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5.bin"/><Relationship Id="rId8" Type="http://schemas.openxmlformats.org/officeDocument/2006/relationships/image" Target="../media/image61.wmf"/><Relationship Id="rId7" Type="http://schemas.openxmlformats.org/officeDocument/2006/relationships/oleObject" Target="../embeddings/oleObject134.bin"/><Relationship Id="rId6" Type="http://schemas.openxmlformats.org/officeDocument/2006/relationships/image" Target="../media/image60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32.bin"/><Relationship Id="rId25" Type="http://schemas.openxmlformats.org/officeDocument/2006/relationships/vmlDrawing" Target="../drawings/vmlDrawing9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30.png"/><Relationship Id="rId22" Type="http://schemas.openxmlformats.org/officeDocument/2006/relationships/image" Target="../media/image29.wmf"/><Relationship Id="rId21" Type="http://schemas.openxmlformats.org/officeDocument/2006/relationships/oleObject" Target="../embeddings/oleObject141.bin"/><Relationship Id="rId20" Type="http://schemas.openxmlformats.org/officeDocument/2006/relationships/image" Target="../media/image28.wmf"/><Relationship Id="rId2" Type="http://schemas.openxmlformats.org/officeDocument/2006/relationships/image" Target="../media/image19.wmf"/><Relationship Id="rId19" Type="http://schemas.openxmlformats.org/officeDocument/2006/relationships/oleObject" Target="../embeddings/oleObject140.bin"/><Relationship Id="rId18" Type="http://schemas.openxmlformats.org/officeDocument/2006/relationships/image" Target="../media/image27.wmf"/><Relationship Id="rId17" Type="http://schemas.openxmlformats.org/officeDocument/2006/relationships/oleObject" Target="../embeddings/oleObject139.bin"/><Relationship Id="rId16" Type="http://schemas.openxmlformats.org/officeDocument/2006/relationships/image" Target="../media/image26.wmf"/><Relationship Id="rId15" Type="http://schemas.openxmlformats.org/officeDocument/2006/relationships/oleObject" Target="../embeddings/oleObject138.bin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137.bin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136.bin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131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6.bin"/><Relationship Id="rId8" Type="http://schemas.openxmlformats.org/officeDocument/2006/relationships/image" Target="../media/image61.wmf"/><Relationship Id="rId7" Type="http://schemas.openxmlformats.org/officeDocument/2006/relationships/oleObject" Target="../embeddings/oleObject145.bin"/><Relationship Id="rId6" Type="http://schemas.openxmlformats.org/officeDocument/2006/relationships/image" Target="../media/image60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43.bin"/><Relationship Id="rId25" Type="http://schemas.openxmlformats.org/officeDocument/2006/relationships/vmlDrawing" Target="../drawings/vmlDrawing10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30.png"/><Relationship Id="rId22" Type="http://schemas.openxmlformats.org/officeDocument/2006/relationships/image" Target="../media/image29.wmf"/><Relationship Id="rId21" Type="http://schemas.openxmlformats.org/officeDocument/2006/relationships/oleObject" Target="../embeddings/oleObject152.bin"/><Relationship Id="rId20" Type="http://schemas.openxmlformats.org/officeDocument/2006/relationships/image" Target="../media/image28.wmf"/><Relationship Id="rId2" Type="http://schemas.openxmlformats.org/officeDocument/2006/relationships/image" Target="../media/image19.wmf"/><Relationship Id="rId19" Type="http://schemas.openxmlformats.org/officeDocument/2006/relationships/oleObject" Target="../embeddings/oleObject151.bin"/><Relationship Id="rId18" Type="http://schemas.openxmlformats.org/officeDocument/2006/relationships/image" Target="../media/image27.wmf"/><Relationship Id="rId17" Type="http://schemas.openxmlformats.org/officeDocument/2006/relationships/oleObject" Target="../embeddings/oleObject150.bin"/><Relationship Id="rId16" Type="http://schemas.openxmlformats.org/officeDocument/2006/relationships/image" Target="../media/image26.wmf"/><Relationship Id="rId15" Type="http://schemas.openxmlformats.org/officeDocument/2006/relationships/oleObject" Target="../embeddings/oleObject149.bin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148.bin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147.bin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142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53.bin"/><Relationship Id="rId47" Type="http://schemas.openxmlformats.org/officeDocument/2006/relationships/vmlDrawing" Target="../drawings/vmlDrawing11.vml"/><Relationship Id="rId46" Type="http://schemas.openxmlformats.org/officeDocument/2006/relationships/slideLayout" Target="../slideLayouts/slideLayout2.xml"/><Relationship Id="rId45" Type="http://schemas.openxmlformats.org/officeDocument/2006/relationships/image" Target="../media/image30.png"/><Relationship Id="rId44" Type="http://schemas.openxmlformats.org/officeDocument/2006/relationships/image" Target="../media/image29.wmf"/><Relationship Id="rId43" Type="http://schemas.openxmlformats.org/officeDocument/2006/relationships/oleObject" Target="../embeddings/oleObject164.bin"/><Relationship Id="rId42" Type="http://schemas.openxmlformats.org/officeDocument/2006/relationships/image" Target="../media/image28.wmf"/><Relationship Id="rId41" Type="http://schemas.openxmlformats.org/officeDocument/2006/relationships/oleObject" Target="../embeddings/oleObject163.bin"/><Relationship Id="rId40" Type="http://schemas.openxmlformats.org/officeDocument/2006/relationships/image" Target="../media/image27.wmf"/><Relationship Id="rId4" Type="http://schemas.openxmlformats.org/officeDocument/2006/relationships/image" Target="../media/image65.png"/><Relationship Id="rId39" Type="http://schemas.openxmlformats.org/officeDocument/2006/relationships/oleObject" Target="../embeddings/oleObject162.bin"/><Relationship Id="rId38" Type="http://schemas.openxmlformats.org/officeDocument/2006/relationships/image" Target="../media/image26.wmf"/><Relationship Id="rId37" Type="http://schemas.openxmlformats.org/officeDocument/2006/relationships/oleObject" Target="../embeddings/oleObject161.bin"/><Relationship Id="rId36" Type="http://schemas.openxmlformats.org/officeDocument/2006/relationships/image" Target="../media/image25.wmf"/><Relationship Id="rId35" Type="http://schemas.openxmlformats.org/officeDocument/2006/relationships/oleObject" Target="../embeddings/oleObject160.bin"/><Relationship Id="rId34" Type="http://schemas.openxmlformats.org/officeDocument/2006/relationships/image" Target="../media/image24.wmf"/><Relationship Id="rId33" Type="http://schemas.openxmlformats.org/officeDocument/2006/relationships/oleObject" Target="../embeddings/oleObject159.bin"/><Relationship Id="rId32" Type="http://schemas.openxmlformats.org/officeDocument/2006/relationships/image" Target="../media/image23.wmf"/><Relationship Id="rId31" Type="http://schemas.openxmlformats.org/officeDocument/2006/relationships/oleObject" Target="../embeddings/oleObject158.bin"/><Relationship Id="rId30" Type="http://schemas.openxmlformats.org/officeDocument/2006/relationships/image" Target="../media/image61.wmf"/><Relationship Id="rId3" Type="http://schemas.openxmlformats.org/officeDocument/2006/relationships/image" Target="../media/image64.png"/><Relationship Id="rId29" Type="http://schemas.openxmlformats.org/officeDocument/2006/relationships/oleObject" Target="../embeddings/oleObject157.bin"/><Relationship Id="rId28" Type="http://schemas.openxmlformats.org/officeDocument/2006/relationships/image" Target="../media/image60.wmf"/><Relationship Id="rId27" Type="http://schemas.openxmlformats.org/officeDocument/2006/relationships/oleObject" Target="../embeddings/oleObject156.bin"/><Relationship Id="rId26" Type="http://schemas.openxmlformats.org/officeDocument/2006/relationships/image" Target="../media/image20.wmf"/><Relationship Id="rId25" Type="http://schemas.openxmlformats.org/officeDocument/2006/relationships/oleObject" Target="../embeddings/oleObject155.bin"/><Relationship Id="rId24" Type="http://schemas.openxmlformats.org/officeDocument/2006/relationships/image" Target="../media/image19.wmf"/><Relationship Id="rId23" Type="http://schemas.openxmlformats.org/officeDocument/2006/relationships/oleObject" Target="../embeddings/oleObject154.bin"/><Relationship Id="rId22" Type="http://schemas.openxmlformats.org/officeDocument/2006/relationships/image" Target="../media/image82.png"/><Relationship Id="rId21" Type="http://schemas.openxmlformats.org/officeDocument/2006/relationships/image" Target="../media/image81.png"/><Relationship Id="rId20" Type="http://schemas.openxmlformats.org/officeDocument/2006/relationships/image" Target="../media/image80.png"/><Relationship Id="rId2" Type="http://schemas.openxmlformats.org/officeDocument/2006/relationships/image" Target="../media/image63.png"/><Relationship Id="rId19" Type="http://schemas.openxmlformats.org/officeDocument/2006/relationships/image" Target="../media/image79.png"/><Relationship Id="rId18" Type="http://schemas.openxmlformats.org/officeDocument/2006/relationships/image" Target="../media/image78.png"/><Relationship Id="rId17" Type="http://schemas.openxmlformats.org/officeDocument/2006/relationships/image" Target="../media/image77.png"/><Relationship Id="rId16" Type="http://schemas.openxmlformats.org/officeDocument/2006/relationships/image" Target="../media/image76.png"/><Relationship Id="rId15" Type="http://schemas.openxmlformats.org/officeDocument/2006/relationships/image" Target="../media/image75.png"/><Relationship Id="rId14" Type="http://schemas.openxmlformats.org/officeDocument/2006/relationships/image" Target="../media/image74.png"/><Relationship Id="rId13" Type="http://schemas.openxmlformats.org/officeDocument/2006/relationships/image" Target="../media/image73.png"/><Relationship Id="rId12" Type="http://schemas.openxmlformats.org/officeDocument/2006/relationships/image" Target="../media/image72.png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84.wmf"/><Relationship Id="rId5" Type="http://schemas.openxmlformats.org/officeDocument/2006/relationships/oleObject" Target="../embeddings/oleObject165.bin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4" Type="http://schemas.openxmlformats.org/officeDocument/2006/relationships/vmlDrawing" Target="../drawings/vmlDrawing12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82.png"/><Relationship Id="rId21" Type="http://schemas.openxmlformats.org/officeDocument/2006/relationships/image" Target="../media/image81.png"/><Relationship Id="rId20" Type="http://schemas.openxmlformats.org/officeDocument/2006/relationships/image" Target="../media/image80.png"/><Relationship Id="rId2" Type="http://schemas.openxmlformats.org/officeDocument/2006/relationships/image" Target="../media/image63.png"/><Relationship Id="rId19" Type="http://schemas.openxmlformats.org/officeDocument/2006/relationships/image" Target="../media/image79.png"/><Relationship Id="rId18" Type="http://schemas.openxmlformats.org/officeDocument/2006/relationships/image" Target="../media/image78.png"/><Relationship Id="rId17" Type="http://schemas.openxmlformats.org/officeDocument/2006/relationships/image" Target="../media/image77.png"/><Relationship Id="rId16" Type="http://schemas.openxmlformats.org/officeDocument/2006/relationships/image" Target="../media/image76.png"/><Relationship Id="rId15" Type="http://schemas.openxmlformats.org/officeDocument/2006/relationships/image" Target="../media/image75.png"/><Relationship Id="rId14" Type="http://schemas.openxmlformats.org/officeDocument/2006/relationships/image" Target="../media/image74.png"/><Relationship Id="rId13" Type="http://schemas.openxmlformats.org/officeDocument/2006/relationships/image" Target="../media/image73.png"/><Relationship Id="rId12" Type="http://schemas.openxmlformats.org/officeDocument/2006/relationships/image" Target="../media/image72.png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8.wmf"/><Relationship Id="rId33" Type="http://schemas.openxmlformats.org/officeDocument/2006/relationships/notesSlide" Target="../notesSlides/notesSlide1.xml"/><Relationship Id="rId32" Type="http://schemas.openxmlformats.org/officeDocument/2006/relationships/vmlDrawing" Target="../drawings/vmlDrawing2.vml"/><Relationship Id="rId31" Type="http://schemas.openxmlformats.org/officeDocument/2006/relationships/slideLayout" Target="../slideLayouts/slideLayout1.xml"/><Relationship Id="rId30" Type="http://schemas.openxmlformats.org/officeDocument/2006/relationships/oleObject" Target="../embeddings/oleObject24.bin"/><Relationship Id="rId3" Type="http://schemas.openxmlformats.org/officeDocument/2006/relationships/oleObject" Target="../embeddings/oleObject8.bin"/><Relationship Id="rId29" Type="http://schemas.openxmlformats.org/officeDocument/2006/relationships/image" Target="../media/image18.png"/><Relationship Id="rId28" Type="http://schemas.openxmlformats.org/officeDocument/2006/relationships/image" Target="../media/image17.wmf"/><Relationship Id="rId27" Type="http://schemas.openxmlformats.org/officeDocument/2006/relationships/oleObject" Target="../embeddings/oleObject23.bin"/><Relationship Id="rId26" Type="http://schemas.openxmlformats.org/officeDocument/2006/relationships/image" Target="../media/image16.wmf"/><Relationship Id="rId25" Type="http://schemas.openxmlformats.org/officeDocument/2006/relationships/oleObject" Target="../embeddings/oleObject22.bin"/><Relationship Id="rId24" Type="http://schemas.openxmlformats.org/officeDocument/2006/relationships/oleObject" Target="../embeddings/oleObject21.bin"/><Relationship Id="rId23" Type="http://schemas.openxmlformats.org/officeDocument/2006/relationships/image" Target="../media/image15.wmf"/><Relationship Id="rId22" Type="http://schemas.openxmlformats.org/officeDocument/2006/relationships/oleObject" Target="../embeddings/oleObject20.bin"/><Relationship Id="rId21" Type="http://schemas.openxmlformats.org/officeDocument/2006/relationships/image" Target="../media/image14.wmf"/><Relationship Id="rId20" Type="http://schemas.openxmlformats.org/officeDocument/2006/relationships/oleObject" Target="../embeddings/oleObject19.bin"/><Relationship Id="rId2" Type="http://schemas.openxmlformats.org/officeDocument/2006/relationships/image" Target="../media/image7.wmf"/><Relationship Id="rId19" Type="http://schemas.openxmlformats.org/officeDocument/2006/relationships/oleObject" Target="../embeddings/oleObject18.bin"/><Relationship Id="rId18" Type="http://schemas.openxmlformats.org/officeDocument/2006/relationships/oleObject" Target="../embeddings/oleObject17.bin"/><Relationship Id="rId17" Type="http://schemas.openxmlformats.org/officeDocument/2006/relationships/oleObject" Target="../embeddings/oleObject16.bin"/><Relationship Id="rId16" Type="http://schemas.openxmlformats.org/officeDocument/2006/relationships/oleObject" Target="../embeddings/oleObject15.bin"/><Relationship Id="rId15" Type="http://schemas.openxmlformats.org/officeDocument/2006/relationships/oleObject" Target="../embeddings/oleObject14.bin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13.bin"/><Relationship Id="rId12" Type="http://schemas.openxmlformats.org/officeDocument/2006/relationships/image" Target="../media/image12.wmf"/><Relationship Id="rId11" Type="http://schemas.openxmlformats.org/officeDocument/2006/relationships/oleObject" Target="../embeddings/oleObject12.bin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7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8.svg"/><Relationship Id="rId1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9.svg"/><Relationship Id="rId1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8.wmf"/><Relationship Id="rId31" Type="http://schemas.openxmlformats.org/officeDocument/2006/relationships/vmlDrawing" Target="../drawings/vmlDrawing3.vml"/><Relationship Id="rId30" Type="http://schemas.openxmlformats.org/officeDocument/2006/relationships/slideLayout" Target="../slideLayouts/slideLayout1.xml"/><Relationship Id="rId3" Type="http://schemas.openxmlformats.org/officeDocument/2006/relationships/oleObject" Target="../embeddings/oleObject26.bin"/><Relationship Id="rId29" Type="http://schemas.openxmlformats.org/officeDocument/2006/relationships/image" Target="../media/image18.png"/><Relationship Id="rId28" Type="http://schemas.openxmlformats.org/officeDocument/2006/relationships/image" Target="../media/image17.wmf"/><Relationship Id="rId27" Type="http://schemas.openxmlformats.org/officeDocument/2006/relationships/oleObject" Target="../embeddings/oleObject41.bin"/><Relationship Id="rId26" Type="http://schemas.openxmlformats.org/officeDocument/2006/relationships/image" Target="../media/image16.wmf"/><Relationship Id="rId25" Type="http://schemas.openxmlformats.org/officeDocument/2006/relationships/oleObject" Target="../embeddings/oleObject40.bin"/><Relationship Id="rId24" Type="http://schemas.openxmlformats.org/officeDocument/2006/relationships/oleObject" Target="../embeddings/oleObject39.bin"/><Relationship Id="rId23" Type="http://schemas.openxmlformats.org/officeDocument/2006/relationships/image" Target="../media/image15.wmf"/><Relationship Id="rId22" Type="http://schemas.openxmlformats.org/officeDocument/2006/relationships/oleObject" Target="../embeddings/oleObject38.bin"/><Relationship Id="rId21" Type="http://schemas.openxmlformats.org/officeDocument/2006/relationships/image" Target="../media/image14.wmf"/><Relationship Id="rId20" Type="http://schemas.openxmlformats.org/officeDocument/2006/relationships/oleObject" Target="../embeddings/oleObject37.bin"/><Relationship Id="rId2" Type="http://schemas.openxmlformats.org/officeDocument/2006/relationships/image" Target="../media/image7.wmf"/><Relationship Id="rId19" Type="http://schemas.openxmlformats.org/officeDocument/2006/relationships/oleObject" Target="../embeddings/oleObject36.bin"/><Relationship Id="rId18" Type="http://schemas.openxmlformats.org/officeDocument/2006/relationships/oleObject" Target="../embeddings/oleObject35.bin"/><Relationship Id="rId17" Type="http://schemas.openxmlformats.org/officeDocument/2006/relationships/oleObject" Target="../embeddings/oleObject34.bin"/><Relationship Id="rId16" Type="http://schemas.openxmlformats.org/officeDocument/2006/relationships/oleObject" Target="../embeddings/oleObject33.bin"/><Relationship Id="rId15" Type="http://schemas.openxmlformats.org/officeDocument/2006/relationships/oleObject" Target="../embeddings/oleObject32.bin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31.bin"/><Relationship Id="rId12" Type="http://schemas.openxmlformats.org/officeDocument/2006/relationships/image" Target="../media/image12.wmf"/><Relationship Id="rId11" Type="http://schemas.openxmlformats.org/officeDocument/2006/relationships/oleObject" Target="../embeddings/oleObject30.bin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25.bin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9.svg"/><Relationship Id="rId1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9.svg"/><Relationship Id="rId1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1.svg"/><Relationship Id="rId3" Type="http://schemas.openxmlformats.org/officeDocument/2006/relationships/image" Target="../media/image90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3.svg"/><Relationship Id="rId1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08.png"/><Relationship Id="rId14" Type="http://schemas.openxmlformats.org/officeDocument/2006/relationships/image" Target="../media/image107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11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11.png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image" Target="../media/image114.pn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11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7.wmf"/><Relationship Id="rId16" Type="http://schemas.openxmlformats.org/officeDocument/2006/relationships/vmlDrawing" Target="../drawings/vmlDrawing4.v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48.bin"/><Relationship Id="rId12" Type="http://schemas.openxmlformats.org/officeDocument/2006/relationships/image" Target="../media/image12.wmf"/><Relationship Id="rId11" Type="http://schemas.openxmlformats.org/officeDocument/2006/relationships/oleObject" Target="../embeddings/oleObject47.bin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42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image" Target="../media/image119.png"/><Relationship Id="rId7" Type="http://schemas.openxmlformats.org/officeDocument/2006/relationships/tags" Target="../tags/tag21.xml"/><Relationship Id="rId6" Type="http://schemas.openxmlformats.org/officeDocument/2006/relationships/image" Target="../media/image118.png"/><Relationship Id="rId5" Type="http://schemas.openxmlformats.org/officeDocument/2006/relationships/tags" Target="../tags/tag20.xml"/><Relationship Id="rId4" Type="http://schemas.openxmlformats.org/officeDocument/2006/relationships/image" Target="../media/image117.png"/><Relationship Id="rId3" Type="http://schemas.openxmlformats.org/officeDocument/2006/relationships/tags" Target="../tags/tag19.xml"/><Relationship Id="rId2" Type="http://schemas.openxmlformats.org/officeDocument/2006/relationships/image" Target="../media/image116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3.xml"/><Relationship Id="rId10" Type="http://schemas.openxmlformats.org/officeDocument/2006/relationships/image" Target="../media/image120.png"/><Relationship Id="rId1" Type="http://schemas.openxmlformats.org/officeDocument/2006/relationships/tags" Target="../tags/tag18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2.png"/><Relationship Id="rId3" Type="http://schemas.openxmlformats.org/officeDocument/2006/relationships/tags" Target="../tags/tag50.xml"/><Relationship Id="rId2" Type="http://schemas.openxmlformats.org/officeDocument/2006/relationships/image" Target="../media/image121.png"/><Relationship Id="rId1" Type="http://schemas.openxmlformats.org/officeDocument/2006/relationships/tags" Target="../tags/tag49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3" Type="http://schemas.openxmlformats.org/officeDocument/2006/relationships/slideLayout" Target="../slideLayouts/slideLayout2.xml"/><Relationship Id="rId42" Type="http://schemas.openxmlformats.org/officeDocument/2006/relationships/image" Target="../media/image139.svg"/><Relationship Id="rId41" Type="http://schemas.openxmlformats.org/officeDocument/2006/relationships/image" Target="../media/image138.png"/><Relationship Id="rId40" Type="http://schemas.openxmlformats.org/officeDocument/2006/relationships/tags" Target="../tags/tag80.xml"/><Relationship Id="rId4" Type="http://schemas.openxmlformats.org/officeDocument/2006/relationships/tags" Target="../tags/tag54.xml"/><Relationship Id="rId39" Type="http://schemas.openxmlformats.org/officeDocument/2006/relationships/image" Target="../media/image137.svg"/><Relationship Id="rId38" Type="http://schemas.openxmlformats.org/officeDocument/2006/relationships/image" Target="../media/image136.png"/><Relationship Id="rId37" Type="http://schemas.openxmlformats.org/officeDocument/2006/relationships/tags" Target="../tags/tag79.xml"/><Relationship Id="rId36" Type="http://schemas.openxmlformats.org/officeDocument/2006/relationships/image" Target="../media/image135.svg"/><Relationship Id="rId35" Type="http://schemas.openxmlformats.org/officeDocument/2006/relationships/image" Target="../media/image134.png"/><Relationship Id="rId34" Type="http://schemas.openxmlformats.org/officeDocument/2006/relationships/tags" Target="../tags/tag78.xml"/><Relationship Id="rId33" Type="http://schemas.openxmlformats.org/officeDocument/2006/relationships/tags" Target="../tags/tag77.xml"/><Relationship Id="rId32" Type="http://schemas.openxmlformats.org/officeDocument/2006/relationships/image" Target="../media/image133.svg"/><Relationship Id="rId31" Type="http://schemas.openxmlformats.org/officeDocument/2006/relationships/image" Target="../media/image132.png"/><Relationship Id="rId30" Type="http://schemas.openxmlformats.org/officeDocument/2006/relationships/tags" Target="../tags/tag76.xml"/><Relationship Id="rId3" Type="http://schemas.openxmlformats.org/officeDocument/2006/relationships/tags" Target="../tags/tag53.xml"/><Relationship Id="rId29" Type="http://schemas.openxmlformats.org/officeDocument/2006/relationships/image" Target="../media/image131.svg"/><Relationship Id="rId28" Type="http://schemas.openxmlformats.org/officeDocument/2006/relationships/image" Target="../media/image130.png"/><Relationship Id="rId27" Type="http://schemas.openxmlformats.org/officeDocument/2006/relationships/tags" Target="../tags/tag75.xml"/><Relationship Id="rId26" Type="http://schemas.openxmlformats.org/officeDocument/2006/relationships/tags" Target="../tags/tag74.xml"/><Relationship Id="rId25" Type="http://schemas.openxmlformats.org/officeDocument/2006/relationships/image" Target="../media/image129.svg"/><Relationship Id="rId24" Type="http://schemas.openxmlformats.org/officeDocument/2006/relationships/image" Target="../media/image128.png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tags" Target="../tags/tag5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1" Type="http://schemas.openxmlformats.org/officeDocument/2006/relationships/slideLayout" Target="../slideLayouts/slideLayout2.xml"/><Relationship Id="rId50" Type="http://schemas.openxmlformats.org/officeDocument/2006/relationships/image" Target="../media/image149.svg"/><Relationship Id="rId5" Type="http://schemas.openxmlformats.org/officeDocument/2006/relationships/tags" Target="../tags/tag85.xml"/><Relationship Id="rId49" Type="http://schemas.openxmlformats.org/officeDocument/2006/relationships/image" Target="../media/image136.png"/><Relationship Id="rId48" Type="http://schemas.openxmlformats.org/officeDocument/2006/relationships/tags" Target="../tags/tag118.xml"/><Relationship Id="rId47" Type="http://schemas.openxmlformats.org/officeDocument/2006/relationships/image" Target="../media/image148.svg"/><Relationship Id="rId46" Type="http://schemas.openxmlformats.org/officeDocument/2006/relationships/image" Target="../media/image132.png"/><Relationship Id="rId45" Type="http://schemas.openxmlformats.org/officeDocument/2006/relationships/tags" Target="../tags/tag117.xml"/><Relationship Id="rId44" Type="http://schemas.openxmlformats.org/officeDocument/2006/relationships/image" Target="../media/image147.svg"/><Relationship Id="rId43" Type="http://schemas.openxmlformats.org/officeDocument/2006/relationships/image" Target="../media/image146.png"/><Relationship Id="rId42" Type="http://schemas.openxmlformats.org/officeDocument/2006/relationships/tags" Target="../tags/tag116.xml"/><Relationship Id="rId41" Type="http://schemas.openxmlformats.org/officeDocument/2006/relationships/image" Target="../media/image145.svg"/><Relationship Id="rId40" Type="http://schemas.openxmlformats.org/officeDocument/2006/relationships/image" Target="../media/image144.png"/><Relationship Id="rId4" Type="http://schemas.openxmlformats.org/officeDocument/2006/relationships/tags" Target="../tags/tag84.xml"/><Relationship Id="rId39" Type="http://schemas.openxmlformats.org/officeDocument/2006/relationships/tags" Target="../tags/tag115.xml"/><Relationship Id="rId38" Type="http://schemas.openxmlformats.org/officeDocument/2006/relationships/image" Target="../media/image143.svg"/><Relationship Id="rId37" Type="http://schemas.openxmlformats.org/officeDocument/2006/relationships/image" Target="../media/image142.png"/><Relationship Id="rId36" Type="http://schemas.openxmlformats.org/officeDocument/2006/relationships/tags" Target="../tags/tag114.xml"/><Relationship Id="rId35" Type="http://schemas.openxmlformats.org/officeDocument/2006/relationships/image" Target="../media/image141.svg"/><Relationship Id="rId34" Type="http://schemas.openxmlformats.org/officeDocument/2006/relationships/image" Target="../media/image140.png"/><Relationship Id="rId33" Type="http://schemas.openxmlformats.org/officeDocument/2006/relationships/tags" Target="../tags/tag113.xml"/><Relationship Id="rId32" Type="http://schemas.openxmlformats.org/officeDocument/2006/relationships/tags" Target="../tags/tag112.xml"/><Relationship Id="rId31" Type="http://schemas.openxmlformats.org/officeDocument/2006/relationships/tags" Target="../tags/tag111.xml"/><Relationship Id="rId30" Type="http://schemas.openxmlformats.org/officeDocument/2006/relationships/tags" Target="../tags/tag110.xml"/><Relationship Id="rId3" Type="http://schemas.openxmlformats.org/officeDocument/2006/relationships/tags" Target="../tags/tag83.xml"/><Relationship Id="rId29" Type="http://schemas.openxmlformats.org/officeDocument/2006/relationships/tags" Target="../tags/tag109.xml"/><Relationship Id="rId28" Type="http://schemas.openxmlformats.org/officeDocument/2006/relationships/tags" Target="../tags/tag108.xml"/><Relationship Id="rId27" Type="http://schemas.openxmlformats.org/officeDocument/2006/relationships/tags" Target="../tags/tag107.xml"/><Relationship Id="rId26" Type="http://schemas.openxmlformats.org/officeDocument/2006/relationships/tags" Target="../tags/tag106.xml"/><Relationship Id="rId25" Type="http://schemas.openxmlformats.org/officeDocument/2006/relationships/tags" Target="../tags/tag105.xml"/><Relationship Id="rId24" Type="http://schemas.openxmlformats.org/officeDocument/2006/relationships/tags" Target="../tags/tag104.xml"/><Relationship Id="rId23" Type="http://schemas.openxmlformats.org/officeDocument/2006/relationships/tags" Target="../tags/tag103.xml"/><Relationship Id="rId22" Type="http://schemas.openxmlformats.org/officeDocument/2006/relationships/tags" Target="../tags/tag102.xml"/><Relationship Id="rId21" Type="http://schemas.openxmlformats.org/officeDocument/2006/relationships/tags" Target="../tags/tag101.xml"/><Relationship Id="rId20" Type="http://schemas.openxmlformats.org/officeDocument/2006/relationships/tags" Target="../tags/tag100.xml"/><Relationship Id="rId2" Type="http://schemas.openxmlformats.org/officeDocument/2006/relationships/tags" Target="../tags/tag82.xml"/><Relationship Id="rId19" Type="http://schemas.openxmlformats.org/officeDocument/2006/relationships/tags" Target="../tags/tag99.xml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tags" Target="../tags/tag81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圆柱形 19"/>
          <p:cNvSpPr/>
          <p:nvPr/>
        </p:nvSpPr>
        <p:spPr>
          <a:xfrm>
            <a:off x="20418425" y="12336780"/>
            <a:ext cx="6408420" cy="1212977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9187180" y="8217535"/>
            <a:ext cx="14649450" cy="1464945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7101185" y="19726910"/>
            <a:ext cx="14649450" cy="146494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2946995" y="6678295"/>
            <a:ext cx="14649450" cy="146494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柱形 21"/>
          <p:cNvSpPr/>
          <p:nvPr/>
        </p:nvSpPr>
        <p:spPr>
          <a:xfrm>
            <a:off x="20456525" y="12330430"/>
            <a:ext cx="6408420" cy="1212977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8" name="直接箭头连接符 127"/>
          <p:cNvCxnSpPr/>
          <p:nvPr/>
        </p:nvCxnSpPr>
        <p:spPr>
          <a:xfrm flipH="1">
            <a:off x="23849330" y="9920605"/>
            <a:ext cx="17224375" cy="8769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26" name="对象 1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973896" y="4712335"/>
          <a:ext cx="12895580" cy="525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" name="" r:id="rId1" imgW="1371600" imgH="558800" progId="Equation.KSEE3">
                  <p:embed/>
                </p:oleObj>
              </mc:Choice>
              <mc:Fallback>
                <p:oleObj name="" r:id="rId1" imgW="1371600" imgH="558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973896" y="4712335"/>
                        <a:ext cx="12895580" cy="5252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椭圆 12"/>
          <p:cNvSpPr/>
          <p:nvPr/>
        </p:nvSpPr>
        <p:spPr>
          <a:xfrm>
            <a:off x="35680650" y="23847425"/>
            <a:ext cx="2736215" cy="273621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530781" y="24315420"/>
          <a:ext cx="3815080" cy="2268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3" imgW="405765" imgH="241300" progId="Equation.KSEE3">
                  <p:embed/>
                </p:oleObj>
              </mc:Choice>
              <mc:Fallback>
                <p:oleObj name="" r:id="rId3" imgW="405765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30781" y="24315420"/>
                        <a:ext cx="3815080" cy="2268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圆柱形 27"/>
          <p:cNvSpPr/>
          <p:nvPr/>
        </p:nvSpPr>
        <p:spPr>
          <a:xfrm>
            <a:off x="35900360" y="28529280"/>
            <a:ext cx="2296160" cy="401066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210299" y="29048710"/>
          <a:ext cx="7164705" cy="2268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5" imgW="762000" imgH="241300" progId="Equation.KSEE3">
                  <p:embed/>
                </p:oleObj>
              </mc:Choice>
              <mc:Fallback>
                <p:oleObj name="" r:id="rId5" imgW="7620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10299" y="29048710"/>
                        <a:ext cx="7164705" cy="2268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469303" y="14288770"/>
          <a:ext cx="4777105" cy="2506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7" imgW="508000" imgH="266700" progId="Equation.KSEE3">
                  <p:embed/>
                </p:oleObj>
              </mc:Choice>
              <mc:Fallback>
                <p:oleObj name="" r:id="rId7" imgW="508000" imgH="266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469303" y="14288770"/>
                        <a:ext cx="4777105" cy="2506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256866" y="11492865"/>
          <a:ext cx="5129530" cy="2506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9" imgW="545465" imgH="266700" progId="Equation.KSEE3">
                  <p:embed/>
                </p:oleObj>
              </mc:Choice>
              <mc:Fallback>
                <p:oleObj name="" r:id="rId9" imgW="545465" imgH="266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56866" y="11492865"/>
                        <a:ext cx="5129530" cy="2506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377401" y="26583640"/>
          <a:ext cx="5016500" cy="2506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11" imgW="533400" imgH="266700" progId="Equation.KSEE3">
                  <p:embed/>
                </p:oleObj>
              </mc:Choice>
              <mc:Fallback>
                <p:oleObj name="" r:id="rId11" imgW="533400" imgH="266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377401" y="26583640"/>
                        <a:ext cx="5016500" cy="2506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柱形 3"/>
          <p:cNvSpPr/>
          <p:nvPr/>
        </p:nvSpPr>
        <p:spPr>
          <a:xfrm>
            <a:off x="16540480" y="8562975"/>
            <a:ext cx="7571740" cy="1433195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 rot="18660000">
            <a:off x="27224355" y="19402425"/>
            <a:ext cx="362585" cy="394335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 rot="21300000">
            <a:off x="31173420" y="46774735"/>
            <a:ext cx="466725" cy="45847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16850360" y="45404405"/>
            <a:ext cx="22047200" cy="2448560"/>
          </a:xfrm>
          <a:custGeom>
            <a:avLst/>
            <a:gdLst>
              <a:gd name="connisteX0" fmla="*/ 0 w 22047200"/>
              <a:gd name="connsiteY0" fmla="*/ 2286000 h 2448273"/>
              <a:gd name="connisteX1" fmla="*/ 4470400 w 22047200"/>
              <a:gd name="connsiteY1" fmla="*/ 787400 h 2448273"/>
              <a:gd name="connisteX2" fmla="*/ 13030200 w 22047200"/>
              <a:gd name="connsiteY2" fmla="*/ 2438400 h 2448273"/>
              <a:gd name="connisteX3" fmla="*/ 22047200 w 22047200"/>
              <a:gd name="connsiteY3" fmla="*/ 0 h 24482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2047200" h="2448274">
                <a:moveTo>
                  <a:pt x="0" y="2286000"/>
                </a:moveTo>
                <a:cubicBezTo>
                  <a:pt x="722630" y="1953260"/>
                  <a:pt x="1864360" y="756920"/>
                  <a:pt x="4470400" y="787400"/>
                </a:cubicBezTo>
                <a:cubicBezTo>
                  <a:pt x="7076440" y="817880"/>
                  <a:pt x="9514840" y="2595880"/>
                  <a:pt x="13030200" y="2438400"/>
                </a:cubicBezTo>
                <a:cubicBezTo>
                  <a:pt x="16545560" y="2280920"/>
                  <a:pt x="20415250" y="520700"/>
                  <a:pt x="22047200" y="0"/>
                </a:cubicBezTo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7534890" y="4659757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0348575" y="459517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6532840" y="4720717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002240" y="460787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916620" y="4672457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6569015" y="457485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7881560" y="4530598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0427930" y="41135935"/>
            <a:ext cx="645795" cy="6457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543135" y="47616110"/>
          <a:ext cx="4445000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1" imgW="698500" imgH="279400" progId="Equation.KSEE3">
                  <p:embed/>
                </p:oleObj>
              </mc:Choice>
              <mc:Fallback>
                <p:oleObj name="" r:id="rId1" imgW="6985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543135" y="47616110"/>
                        <a:ext cx="4445000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398903" y="47047785"/>
          <a:ext cx="5492115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" imgW="862965" imgH="279400" progId="Equation.KSEE3">
                  <p:embed/>
                </p:oleObj>
              </mc:Choice>
              <mc:Fallback>
                <p:oleObj name="" r:id="rId3" imgW="862965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98903" y="47047785"/>
                        <a:ext cx="5492115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接箭头连接符 66"/>
          <p:cNvCxnSpPr/>
          <p:nvPr/>
        </p:nvCxnSpPr>
        <p:spPr>
          <a:xfrm flipH="1">
            <a:off x="11677015" y="30114875"/>
            <a:ext cx="20992465" cy="15240"/>
          </a:xfrm>
          <a:prstGeom prst="straightConnector1">
            <a:avLst/>
          </a:prstGeom>
          <a:ln w="698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32636460" y="16403955"/>
            <a:ext cx="52705" cy="13722985"/>
          </a:xfrm>
          <a:prstGeom prst="straightConnector1">
            <a:avLst/>
          </a:prstGeom>
          <a:ln w="698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69" name="对象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853661" y="19402425"/>
          <a:ext cx="1294130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203200" imgH="190500" progId="Equation.KSEE3">
                  <p:embed/>
                </p:oleObj>
              </mc:Choice>
              <mc:Fallback>
                <p:oleObj name="" r:id="rId5" imgW="2032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53661" y="19402425"/>
                        <a:ext cx="1294130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86563" y="14288135"/>
          <a:ext cx="1128395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177165" imgH="190500" progId="Equation.KSEE3">
                  <p:embed/>
                </p:oleObj>
              </mc:Choice>
              <mc:Fallback>
                <p:oleObj name="" r:id="rId7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86563" y="14288135"/>
                        <a:ext cx="1128395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直接连接符 74"/>
          <p:cNvCxnSpPr>
            <a:stCxn id="5" idx="6"/>
            <a:endCxn id="12" idx="2"/>
          </p:cNvCxnSpPr>
          <p:nvPr/>
        </p:nvCxnSpPr>
        <p:spPr>
          <a:xfrm flipV="1">
            <a:off x="27178635" y="47047785"/>
            <a:ext cx="6737985" cy="48260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2" idx="4"/>
          </p:cNvCxnSpPr>
          <p:nvPr/>
        </p:nvCxnSpPr>
        <p:spPr>
          <a:xfrm>
            <a:off x="30751145" y="41781730"/>
            <a:ext cx="411480" cy="543814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79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630881" y="39157910"/>
          <a:ext cx="436499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9" imgW="685800" imgH="254000" progId="Equation.KSEE3">
                  <p:embed/>
                </p:oleObj>
              </mc:Choice>
              <mc:Fallback>
                <p:oleObj name="" r:id="rId9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630881" y="39157910"/>
                        <a:ext cx="4364990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630563" y="47852965"/>
          <a:ext cx="444563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" name="" r:id="rId11" imgW="698500" imgH="254000" progId="Equation.KSEE3">
                  <p:embed/>
                </p:oleObj>
              </mc:Choice>
              <mc:Fallback>
                <p:oleObj name="" r:id="rId11" imgW="698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30563" y="47852965"/>
                        <a:ext cx="4445635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箭头连接符 100"/>
          <p:cNvCxnSpPr/>
          <p:nvPr/>
        </p:nvCxnSpPr>
        <p:spPr>
          <a:xfrm flipV="1">
            <a:off x="27156410" y="47095410"/>
            <a:ext cx="6760210" cy="494665"/>
          </a:xfrm>
          <a:prstGeom prst="straightConnector1">
            <a:avLst/>
          </a:prstGeom>
          <a:ln w="63500"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30873065" y="46884590"/>
            <a:ext cx="645795" cy="6457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5" idx="7"/>
            <a:endCxn id="22" idx="3"/>
          </p:cNvCxnSpPr>
          <p:nvPr/>
        </p:nvCxnSpPr>
        <p:spPr>
          <a:xfrm flipV="1">
            <a:off x="27084020" y="41687115"/>
            <a:ext cx="3438525" cy="561467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3" idx="2"/>
          </p:cNvCxnSpPr>
          <p:nvPr/>
        </p:nvCxnSpPr>
        <p:spPr>
          <a:xfrm flipV="1">
            <a:off x="27168475" y="47207805"/>
            <a:ext cx="3704590" cy="26098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93" name="对象 9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265573" y="42824083"/>
          <a:ext cx="380174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" name="" r:id="rId13" imgW="596900" imgH="203200" progId="Equation.KSEE3">
                  <p:embed/>
                </p:oleObj>
              </mc:Choice>
              <mc:Fallback>
                <p:oleObj name="" r:id="rId13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265573" y="42824083"/>
                        <a:ext cx="380174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705175" y="46061630"/>
          <a:ext cx="974090" cy="129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" name="" r:id="rId15" imgW="190500" imgH="254000" progId="Equation.KSEE3">
                  <p:embed/>
                </p:oleObj>
              </mc:Choice>
              <mc:Fallback>
                <p:oleObj name="" r:id="rId15" imgW="190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705175" y="46061630"/>
                        <a:ext cx="974090" cy="129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86563" y="45844143"/>
          <a:ext cx="103949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" name="" r:id="rId17" imgW="203200" imgH="254000" progId="Equation.KSEE3">
                  <p:embed/>
                </p:oleObj>
              </mc:Choice>
              <mc:Fallback>
                <p:oleObj name="" r:id="rId17" imgW="2032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186563" y="45844143"/>
                        <a:ext cx="1039495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891095" y="30352048"/>
          <a:ext cx="1127760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9" imgW="177165" imgH="203200" progId="Equation.KSEE3">
                  <p:embed/>
                </p:oleObj>
              </mc:Choice>
              <mc:Fallback>
                <p:oleObj name="" r:id="rId19" imgW="177165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2891095" y="30352048"/>
                        <a:ext cx="1127760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对象 10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756794" y="50233263"/>
          <a:ext cx="380428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" name="" r:id="rId21" imgW="596900" imgH="203200" progId="Equation.KSEE3">
                  <p:embed/>
                </p:oleObj>
              </mc:Choice>
              <mc:Fallback>
                <p:oleObj name="" r:id="rId21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2756794" y="50233263"/>
                        <a:ext cx="380428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4" name="直接箭头连接符 103"/>
          <p:cNvCxnSpPr/>
          <p:nvPr/>
        </p:nvCxnSpPr>
        <p:spPr>
          <a:xfrm flipH="1" flipV="1">
            <a:off x="32901255" y="47229395"/>
            <a:ext cx="1117600" cy="27260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6" name="图片 10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811335" y="50080545"/>
            <a:ext cx="1690370" cy="290830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275665" y="42735500"/>
            <a:ext cx="1690370" cy="290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840460" y="38048565"/>
            <a:ext cx="10191750" cy="8020050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>
            <a:off x="32186880" y="38787705"/>
            <a:ext cx="9544685" cy="12411075"/>
          </a:xfrm>
          <a:prstGeom prst="arc">
            <a:avLst>
              <a:gd name="adj1" fmla="val 16429141"/>
              <a:gd name="adj2" fmla="val 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0801965" y="13529945"/>
            <a:ext cx="8582025" cy="8582025"/>
          </a:xfrm>
          <a:prstGeom prst="ellipse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0801330" y="16955135"/>
            <a:ext cx="8582660" cy="2002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5400000">
            <a:off x="20833080" y="16834485"/>
            <a:ext cx="8582660" cy="2002155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stCxn id="34" idx="2"/>
          </p:cNvCxnSpPr>
          <p:nvPr/>
        </p:nvCxnSpPr>
        <p:spPr>
          <a:xfrm flipV="1">
            <a:off x="20801330" y="17859375"/>
            <a:ext cx="8601710" cy="9715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4150320" y="17031970"/>
            <a:ext cx="1885315" cy="184721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 flipV="1">
            <a:off x="19393535" y="20834985"/>
            <a:ext cx="13271500" cy="9344660"/>
          </a:xfrm>
          <a:prstGeom prst="straightConnector1">
            <a:avLst/>
          </a:prstGeom>
          <a:ln w="698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62" name="对象 6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327006" y="29516070"/>
          <a:ext cx="1051560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" name="" r:id="rId25" imgW="165100" imgH="190500" progId="Equation.KSEE3">
                  <p:embed/>
                </p:oleObj>
              </mc:Choice>
              <mc:Fallback>
                <p:oleObj name="" r:id="rId25" imgW="1651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327006" y="29516070"/>
                        <a:ext cx="1051560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图片 63" descr="导弹火箭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6960000">
            <a:off x="26123265" y="10829290"/>
            <a:ext cx="914400" cy="914400"/>
          </a:xfrm>
          <a:prstGeom prst="rect">
            <a:avLst/>
          </a:prstGeom>
        </p:spPr>
      </p:pic>
      <p:cxnSp>
        <p:nvCxnSpPr>
          <p:cNvPr id="66" name="直接连接符 65"/>
          <p:cNvCxnSpPr/>
          <p:nvPr/>
        </p:nvCxnSpPr>
        <p:spPr>
          <a:xfrm>
            <a:off x="26878280" y="12036425"/>
            <a:ext cx="5758180" cy="180473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28630880" y="17956530"/>
            <a:ext cx="311150" cy="3333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5" name="直接箭头连接符 84"/>
          <p:cNvCxnSpPr>
            <a:stCxn id="74" idx="2"/>
          </p:cNvCxnSpPr>
          <p:nvPr/>
        </p:nvCxnSpPr>
        <p:spPr>
          <a:xfrm flipH="1" flipV="1">
            <a:off x="25093295" y="17951450"/>
            <a:ext cx="3537585" cy="172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圆柱形 88"/>
          <p:cNvSpPr/>
          <p:nvPr/>
        </p:nvSpPr>
        <p:spPr>
          <a:xfrm>
            <a:off x="20513675" y="28439110"/>
            <a:ext cx="1010920" cy="191325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28089860" y="18117820"/>
            <a:ext cx="175895" cy="674370"/>
          </a:xfrm>
          <a:custGeom>
            <a:avLst/>
            <a:gdLst>
              <a:gd name="connisteX0" fmla="*/ 158868 w 332223"/>
              <a:gd name="connsiteY0" fmla="*/ 0 h 2097405"/>
              <a:gd name="connisteX1" fmla="*/ 5198 w 332223"/>
              <a:gd name="connsiteY1" fmla="*/ 1096645 h 2097405"/>
              <a:gd name="connisteX2" fmla="*/ 332223 w 332223"/>
              <a:gd name="connsiteY2" fmla="*/ 2097405 h 20974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332223" h="2097405">
                <a:moveTo>
                  <a:pt x="158868" y="0"/>
                </a:moveTo>
                <a:cubicBezTo>
                  <a:pt x="121403" y="199390"/>
                  <a:pt x="-29727" y="676910"/>
                  <a:pt x="5198" y="1096645"/>
                </a:cubicBezTo>
                <a:cubicBezTo>
                  <a:pt x="40123" y="1516380"/>
                  <a:pt x="263643" y="1918970"/>
                  <a:pt x="332223" y="209740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91" name="对象 9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229435" y="18240693"/>
          <a:ext cx="8382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" name="" r:id="rId29" imgW="165100" imgH="203200" progId="Equation.KSEE3">
                  <p:embed/>
                </p:oleObj>
              </mc:Choice>
              <mc:Fallback>
                <p:oleObj name="" r:id="rId29" imgW="1651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7229435" y="18240693"/>
                        <a:ext cx="838200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对象 10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679265" y="16955136"/>
          <a:ext cx="2769870" cy="238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" name="" r:id="rId31" imgW="545465" imgH="469900" progId="Equation.KSEE3">
                  <p:embed/>
                </p:oleObj>
              </mc:Choice>
              <mc:Fallback>
                <p:oleObj name="" r:id="rId31" imgW="545465" imgH="469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9679265" y="16955136"/>
                        <a:ext cx="2769870" cy="238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对象 10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331988" y="9888856"/>
          <a:ext cx="3095625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" name="" r:id="rId33" imgW="609600" imgH="241300" progId="Equation.KSEE3">
                  <p:embed/>
                </p:oleObj>
              </mc:Choice>
              <mc:Fallback>
                <p:oleObj name="" r:id="rId33" imgW="609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7331988" y="9888856"/>
                        <a:ext cx="3095625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对象 1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312323" y="30504449"/>
          <a:ext cx="7933055" cy="2646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" name="" r:id="rId35" imgW="1562100" imgH="520700" progId="Equation.KSEE3">
                  <p:embed/>
                </p:oleObj>
              </mc:Choice>
              <mc:Fallback>
                <p:oleObj name="" r:id="rId35" imgW="1562100" imgH="520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7312323" y="30504449"/>
                        <a:ext cx="7933055" cy="2646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直接箭头连接符 85"/>
          <p:cNvCxnSpPr/>
          <p:nvPr/>
        </p:nvCxnSpPr>
        <p:spPr>
          <a:xfrm flipH="1">
            <a:off x="21086445" y="18241010"/>
            <a:ext cx="7590155" cy="101352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13" name="对象 1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118725" y="13544551"/>
          <a:ext cx="8061960" cy="135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" name="" r:id="rId37" imgW="1587500" imgH="266700" progId="Equation.KSEE3">
                  <p:embed/>
                </p:oleObj>
              </mc:Choice>
              <mc:Fallback>
                <p:oleObj name="" r:id="rId37" imgW="1587500" imgH="266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118725" y="13544551"/>
                        <a:ext cx="8061960" cy="1355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5" name="直接箭头连接符 114"/>
          <p:cNvCxnSpPr/>
          <p:nvPr/>
        </p:nvCxnSpPr>
        <p:spPr>
          <a:xfrm>
            <a:off x="18673445" y="14558645"/>
            <a:ext cx="6248400" cy="3276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16" name="对象 1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37406" y="18019078"/>
          <a:ext cx="9805670" cy="800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" name="" r:id="rId39" imgW="1930400" imgH="1574800" progId="Equation.KSEE3">
                  <p:embed/>
                </p:oleObj>
              </mc:Choice>
              <mc:Fallback>
                <p:oleObj name="" r:id="rId39" imgW="1930400" imgH="1574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4637406" y="18019078"/>
                        <a:ext cx="9805670" cy="800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箭头连接符 3"/>
          <p:cNvCxnSpPr/>
          <p:nvPr/>
        </p:nvCxnSpPr>
        <p:spPr>
          <a:xfrm flipH="1">
            <a:off x="27431365" y="18263235"/>
            <a:ext cx="1240790" cy="164274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5229185" y="17936845"/>
            <a:ext cx="2294255" cy="2008505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6424890" y="20834985"/>
            <a:ext cx="311150" cy="3333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955875" y="12189461"/>
          <a:ext cx="6062980" cy="135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41" imgW="1193800" imgH="266700" progId="Equation.KSEE3">
                  <p:embed/>
                </p:oleObj>
              </mc:Choice>
              <mc:Fallback>
                <p:oleObj name="" r:id="rId41" imgW="1193800" imgH="266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27955875" y="12189461"/>
                        <a:ext cx="6062980" cy="1355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箭头连接符 15"/>
          <p:cNvCxnSpPr/>
          <p:nvPr/>
        </p:nvCxnSpPr>
        <p:spPr>
          <a:xfrm flipH="1">
            <a:off x="28936950" y="13552805"/>
            <a:ext cx="1231265" cy="4195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534890" y="28289251"/>
          <a:ext cx="2580640" cy="1226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43" imgW="508000" imgH="241300" progId="Equation.KSEE3">
                  <p:embed/>
                </p:oleObj>
              </mc:Choice>
              <mc:Fallback>
                <p:oleObj name="" r:id="rId43" imgW="5080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7534890" y="28289251"/>
                        <a:ext cx="2580640" cy="1226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椭圆 18"/>
          <p:cNvSpPr/>
          <p:nvPr/>
        </p:nvSpPr>
        <p:spPr>
          <a:xfrm>
            <a:off x="24938355" y="17821910"/>
            <a:ext cx="171450" cy="1841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5129470" y="37241480"/>
            <a:ext cx="311150" cy="3333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266170" y="16238220"/>
          <a:ext cx="7407275" cy="2553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45" imgW="1548765" imgH="533400" progId="Equation.KSEE3">
                  <p:embed/>
                </p:oleObj>
              </mc:Choice>
              <mc:Fallback>
                <p:oleObj name="" r:id="rId45" imgW="1548765" imgH="533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1266170" y="16238220"/>
                        <a:ext cx="7407275" cy="2553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箭头连接符 25"/>
          <p:cNvCxnSpPr/>
          <p:nvPr/>
        </p:nvCxnSpPr>
        <p:spPr>
          <a:xfrm>
            <a:off x="19399885" y="18427700"/>
            <a:ext cx="6756400" cy="2438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7502485" y="19926300"/>
            <a:ext cx="3128010" cy="2574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8898215" y="18263235"/>
            <a:ext cx="3329305" cy="258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1071840" y="28289250"/>
            <a:ext cx="3381375" cy="2646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28942030" y="19402425"/>
            <a:ext cx="1244600" cy="165100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24022685" y="20460970"/>
            <a:ext cx="7649845" cy="1010793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32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673300" y="25354916"/>
          <a:ext cx="3548380" cy="1484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47" imgW="698500" imgH="292100" progId="Equation.KSEE3">
                  <p:embed/>
                </p:oleObj>
              </mc:Choice>
              <mc:Fallback>
                <p:oleObj name="" r:id="rId47" imgW="698500" imgH="292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7673300" y="25354916"/>
                        <a:ext cx="3548380" cy="1484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/>
          <p:cNvCxnSpPr/>
          <p:nvPr/>
        </p:nvCxnSpPr>
        <p:spPr>
          <a:xfrm flipH="1">
            <a:off x="30149165" y="19945350"/>
            <a:ext cx="3077210" cy="53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37" name="对象 3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857248" y="19169381"/>
          <a:ext cx="1033145" cy="129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49" imgW="203200" imgH="254000" progId="Equation.KSEE3">
                  <p:embed/>
                </p:oleObj>
              </mc:Choice>
              <mc:Fallback>
                <p:oleObj name="" r:id="rId49" imgW="2032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33857248" y="19169381"/>
                        <a:ext cx="1033145" cy="129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778191" y="22886671"/>
          <a:ext cx="5165090" cy="271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51" imgW="1016000" imgH="533400" progId="Equation.KSEE3">
                  <p:embed/>
                </p:oleObj>
              </mc:Choice>
              <mc:Fallback>
                <p:oleObj name="" r:id="rId51" imgW="1016000" imgH="533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33778191" y="22886671"/>
                        <a:ext cx="5165090" cy="2712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380220" y="22886670"/>
            <a:ext cx="1214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" name="矩形 77"/>
          <p:cNvSpPr/>
          <p:nvPr/>
        </p:nvSpPr>
        <p:spPr>
          <a:xfrm rot="21300000">
            <a:off x="31173420" y="46774735"/>
            <a:ext cx="466725" cy="45847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16850360" y="45404405"/>
            <a:ext cx="22047200" cy="2448560"/>
          </a:xfrm>
          <a:custGeom>
            <a:avLst/>
            <a:gdLst>
              <a:gd name="connisteX0" fmla="*/ 0 w 22047200"/>
              <a:gd name="connsiteY0" fmla="*/ 2286000 h 2448273"/>
              <a:gd name="connisteX1" fmla="*/ 4470400 w 22047200"/>
              <a:gd name="connsiteY1" fmla="*/ 787400 h 2448273"/>
              <a:gd name="connisteX2" fmla="*/ 13030200 w 22047200"/>
              <a:gd name="connsiteY2" fmla="*/ 2438400 h 2448273"/>
              <a:gd name="connisteX3" fmla="*/ 22047200 w 22047200"/>
              <a:gd name="connsiteY3" fmla="*/ 0 h 24482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2047200" h="2448274">
                <a:moveTo>
                  <a:pt x="0" y="2286000"/>
                </a:moveTo>
                <a:cubicBezTo>
                  <a:pt x="722630" y="1953260"/>
                  <a:pt x="1864360" y="756920"/>
                  <a:pt x="4470400" y="787400"/>
                </a:cubicBezTo>
                <a:cubicBezTo>
                  <a:pt x="7076440" y="817880"/>
                  <a:pt x="9514840" y="2595880"/>
                  <a:pt x="13030200" y="2438400"/>
                </a:cubicBezTo>
                <a:cubicBezTo>
                  <a:pt x="16545560" y="2280920"/>
                  <a:pt x="20415250" y="520700"/>
                  <a:pt x="22047200" y="0"/>
                </a:cubicBezTo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7534890" y="4659757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0348575" y="459517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6532840" y="4720717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002240" y="460787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916620" y="4672457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6569015" y="457485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7881560" y="4530598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0427930" y="41135935"/>
            <a:ext cx="645795" cy="6457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543135" y="47616110"/>
          <a:ext cx="4445000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1" imgW="698500" imgH="279400" progId="Equation.KSEE3">
                  <p:embed/>
                </p:oleObj>
              </mc:Choice>
              <mc:Fallback>
                <p:oleObj name="" r:id="rId1" imgW="6985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543135" y="47616110"/>
                        <a:ext cx="4445000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398903" y="47047785"/>
          <a:ext cx="5492115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" imgW="862965" imgH="279400" progId="Equation.KSEE3">
                  <p:embed/>
                </p:oleObj>
              </mc:Choice>
              <mc:Fallback>
                <p:oleObj name="" r:id="rId3" imgW="862965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98903" y="47047785"/>
                        <a:ext cx="5492115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接箭头连接符 66"/>
          <p:cNvCxnSpPr/>
          <p:nvPr/>
        </p:nvCxnSpPr>
        <p:spPr>
          <a:xfrm flipH="1">
            <a:off x="11677015" y="30114875"/>
            <a:ext cx="20992465" cy="15240"/>
          </a:xfrm>
          <a:prstGeom prst="straightConnector1">
            <a:avLst/>
          </a:prstGeom>
          <a:ln w="698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32636460" y="16403955"/>
            <a:ext cx="52705" cy="13722985"/>
          </a:xfrm>
          <a:prstGeom prst="straightConnector1">
            <a:avLst/>
          </a:prstGeom>
          <a:ln w="698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69" name="对象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853661" y="19402425"/>
          <a:ext cx="1294130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203200" imgH="190500" progId="Equation.KSEE3">
                  <p:embed/>
                </p:oleObj>
              </mc:Choice>
              <mc:Fallback>
                <p:oleObj name="" r:id="rId5" imgW="2032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53661" y="19402425"/>
                        <a:ext cx="1294130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097663" y="14899640"/>
          <a:ext cx="1128395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177165" imgH="190500" progId="Equation.KSEE3">
                  <p:embed/>
                </p:oleObj>
              </mc:Choice>
              <mc:Fallback>
                <p:oleObj name="" r:id="rId7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097663" y="14899640"/>
                        <a:ext cx="1128395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直接连接符 74"/>
          <p:cNvCxnSpPr>
            <a:stCxn id="5" idx="6"/>
            <a:endCxn id="12" idx="2"/>
          </p:cNvCxnSpPr>
          <p:nvPr/>
        </p:nvCxnSpPr>
        <p:spPr>
          <a:xfrm flipV="1">
            <a:off x="27178635" y="47047785"/>
            <a:ext cx="6737985" cy="48260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2" idx="4"/>
          </p:cNvCxnSpPr>
          <p:nvPr/>
        </p:nvCxnSpPr>
        <p:spPr>
          <a:xfrm>
            <a:off x="30751145" y="41781730"/>
            <a:ext cx="411480" cy="543814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79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630881" y="39157910"/>
          <a:ext cx="436499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9" imgW="685800" imgH="254000" progId="Equation.KSEE3">
                  <p:embed/>
                </p:oleObj>
              </mc:Choice>
              <mc:Fallback>
                <p:oleObj name="" r:id="rId9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630881" y="39157910"/>
                        <a:ext cx="4364990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630563" y="47852965"/>
          <a:ext cx="444563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" name="" r:id="rId11" imgW="698500" imgH="254000" progId="Equation.KSEE3">
                  <p:embed/>
                </p:oleObj>
              </mc:Choice>
              <mc:Fallback>
                <p:oleObj name="" r:id="rId11" imgW="698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30563" y="47852965"/>
                        <a:ext cx="4445635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箭头连接符 100"/>
          <p:cNvCxnSpPr/>
          <p:nvPr/>
        </p:nvCxnSpPr>
        <p:spPr>
          <a:xfrm flipV="1">
            <a:off x="27156410" y="47095410"/>
            <a:ext cx="6760210" cy="494665"/>
          </a:xfrm>
          <a:prstGeom prst="straightConnector1">
            <a:avLst/>
          </a:prstGeom>
          <a:ln w="63500"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30873065" y="46884590"/>
            <a:ext cx="645795" cy="6457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5" idx="7"/>
            <a:endCxn id="22" idx="3"/>
          </p:cNvCxnSpPr>
          <p:nvPr/>
        </p:nvCxnSpPr>
        <p:spPr>
          <a:xfrm flipV="1">
            <a:off x="27084020" y="41687115"/>
            <a:ext cx="3438525" cy="561467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3" idx="2"/>
          </p:cNvCxnSpPr>
          <p:nvPr/>
        </p:nvCxnSpPr>
        <p:spPr>
          <a:xfrm flipV="1">
            <a:off x="27168475" y="47207805"/>
            <a:ext cx="3704590" cy="26098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93" name="对象 9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265573" y="42824083"/>
          <a:ext cx="380174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" name="" r:id="rId13" imgW="596900" imgH="203200" progId="Equation.KSEE3">
                  <p:embed/>
                </p:oleObj>
              </mc:Choice>
              <mc:Fallback>
                <p:oleObj name="" r:id="rId13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265573" y="42824083"/>
                        <a:ext cx="380174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705175" y="46061630"/>
          <a:ext cx="974090" cy="129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" name="" r:id="rId15" imgW="190500" imgH="254000" progId="Equation.KSEE3">
                  <p:embed/>
                </p:oleObj>
              </mc:Choice>
              <mc:Fallback>
                <p:oleObj name="" r:id="rId15" imgW="190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705175" y="46061630"/>
                        <a:ext cx="974090" cy="129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86563" y="45844143"/>
          <a:ext cx="103949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" name="" r:id="rId17" imgW="203200" imgH="254000" progId="Equation.KSEE3">
                  <p:embed/>
                </p:oleObj>
              </mc:Choice>
              <mc:Fallback>
                <p:oleObj name="" r:id="rId17" imgW="2032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186563" y="45844143"/>
                        <a:ext cx="1039495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891095" y="30352048"/>
          <a:ext cx="1127760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9" imgW="177165" imgH="203200" progId="Equation.KSEE3">
                  <p:embed/>
                </p:oleObj>
              </mc:Choice>
              <mc:Fallback>
                <p:oleObj name="" r:id="rId19" imgW="177165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2891095" y="30352048"/>
                        <a:ext cx="1127760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对象 10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756794" y="50233263"/>
          <a:ext cx="380428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" name="" r:id="rId21" imgW="596900" imgH="203200" progId="Equation.KSEE3">
                  <p:embed/>
                </p:oleObj>
              </mc:Choice>
              <mc:Fallback>
                <p:oleObj name="" r:id="rId21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2756794" y="50233263"/>
                        <a:ext cx="380428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4" name="直接箭头连接符 103"/>
          <p:cNvCxnSpPr/>
          <p:nvPr/>
        </p:nvCxnSpPr>
        <p:spPr>
          <a:xfrm flipH="1" flipV="1">
            <a:off x="32901255" y="47229395"/>
            <a:ext cx="1117600" cy="27260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6" name="图片 10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811335" y="50080545"/>
            <a:ext cx="1690370" cy="290830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275665" y="42735500"/>
            <a:ext cx="1690370" cy="290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840460" y="38048565"/>
            <a:ext cx="10191750" cy="8020050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>
            <a:off x="32186880" y="38787705"/>
            <a:ext cx="9544685" cy="12411075"/>
          </a:xfrm>
          <a:prstGeom prst="arc">
            <a:avLst>
              <a:gd name="adj1" fmla="val 16429141"/>
              <a:gd name="adj2" fmla="val 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0801965" y="13529945"/>
            <a:ext cx="8582025" cy="8582025"/>
          </a:xfrm>
          <a:prstGeom prst="ellipse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0801330" y="16955135"/>
            <a:ext cx="8582660" cy="2002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5400000">
            <a:off x="20833080" y="16834485"/>
            <a:ext cx="8582660" cy="2002155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stCxn id="34" idx="2"/>
          </p:cNvCxnSpPr>
          <p:nvPr/>
        </p:nvCxnSpPr>
        <p:spPr>
          <a:xfrm flipV="1">
            <a:off x="20801330" y="17859375"/>
            <a:ext cx="8601710" cy="9715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4150320" y="17031970"/>
            <a:ext cx="1885315" cy="184721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 flipV="1">
            <a:off x="19393535" y="20834985"/>
            <a:ext cx="13271500" cy="9344660"/>
          </a:xfrm>
          <a:prstGeom prst="straightConnector1">
            <a:avLst/>
          </a:prstGeom>
          <a:ln w="698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62" name="对象 6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327006" y="29516070"/>
          <a:ext cx="1051560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" name="" r:id="rId25" imgW="165100" imgH="190500" progId="Equation.KSEE3">
                  <p:embed/>
                </p:oleObj>
              </mc:Choice>
              <mc:Fallback>
                <p:oleObj name="" r:id="rId25" imgW="1651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327006" y="29516070"/>
                        <a:ext cx="1051560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图片 63" descr="导弹火箭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6960000">
            <a:off x="26123265" y="10829290"/>
            <a:ext cx="914400" cy="914400"/>
          </a:xfrm>
          <a:prstGeom prst="rect">
            <a:avLst/>
          </a:prstGeom>
        </p:spPr>
      </p:pic>
      <p:cxnSp>
        <p:nvCxnSpPr>
          <p:cNvPr id="66" name="直接连接符 65"/>
          <p:cNvCxnSpPr/>
          <p:nvPr/>
        </p:nvCxnSpPr>
        <p:spPr>
          <a:xfrm>
            <a:off x="26878280" y="12036425"/>
            <a:ext cx="5758180" cy="180473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28630880" y="17956530"/>
            <a:ext cx="311150" cy="3333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5" name="直接箭头连接符 84"/>
          <p:cNvCxnSpPr>
            <a:stCxn id="74" idx="2"/>
          </p:cNvCxnSpPr>
          <p:nvPr/>
        </p:nvCxnSpPr>
        <p:spPr>
          <a:xfrm flipH="1" flipV="1">
            <a:off x="25093295" y="17951450"/>
            <a:ext cx="3537585" cy="172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圆柱形 88"/>
          <p:cNvSpPr/>
          <p:nvPr/>
        </p:nvSpPr>
        <p:spPr>
          <a:xfrm>
            <a:off x="20513675" y="28439110"/>
            <a:ext cx="1010920" cy="191325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28089860" y="18117820"/>
            <a:ext cx="175895" cy="674370"/>
          </a:xfrm>
          <a:custGeom>
            <a:avLst/>
            <a:gdLst>
              <a:gd name="connisteX0" fmla="*/ 158868 w 332223"/>
              <a:gd name="connsiteY0" fmla="*/ 0 h 2097405"/>
              <a:gd name="connisteX1" fmla="*/ 5198 w 332223"/>
              <a:gd name="connsiteY1" fmla="*/ 1096645 h 2097405"/>
              <a:gd name="connisteX2" fmla="*/ 332223 w 332223"/>
              <a:gd name="connsiteY2" fmla="*/ 2097405 h 20974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332223" h="2097405">
                <a:moveTo>
                  <a:pt x="158868" y="0"/>
                </a:moveTo>
                <a:cubicBezTo>
                  <a:pt x="121403" y="199390"/>
                  <a:pt x="-29727" y="676910"/>
                  <a:pt x="5198" y="1096645"/>
                </a:cubicBezTo>
                <a:cubicBezTo>
                  <a:pt x="40123" y="1516380"/>
                  <a:pt x="263643" y="1918970"/>
                  <a:pt x="332223" y="209740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91" name="对象 9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229435" y="18240693"/>
          <a:ext cx="8382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" name="" r:id="rId29" imgW="165100" imgH="203200" progId="Equation.KSEE3">
                  <p:embed/>
                </p:oleObj>
              </mc:Choice>
              <mc:Fallback>
                <p:oleObj name="" r:id="rId29" imgW="1651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7229435" y="18240693"/>
                        <a:ext cx="838200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对象 10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679265" y="16955136"/>
          <a:ext cx="2769870" cy="238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" name="" r:id="rId31" imgW="545465" imgH="469900" progId="Equation.KSEE3">
                  <p:embed/>
                </p:oleObj>
              </mc:Choice>
              <mc:Fallback>
                <p:oleObj name="" r:id="rId31" imgW="545465" imgH="469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9679265" y="16955136"/>
                        <a:ext cx="2769870" cy="238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对象 10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331988" y="9888856"/>
          <a:ext cx="3095625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" name="" r:id="rId33" imgW="609600" imgH="241300" progId="Equation.KSEE3">
                  <p:embed/>
                </p:oleObj>
              </mc:Choice>
              <mc:Fallback>
                <p:oleObj name="" r:id="rId33" imgW="609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7331988" y="9888856"/>
                        <a:ext cx="3095625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对象 1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312323" y="30504449"/>
          <a:ext cx="7933055" cy="2646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" name="" r:id="rId35" imgW="1562100" imgH="520700" progId="Equation.KSEE3">
                  <p:embed/>
                </p:oleObj>
              </mc:Choice>
              <mc:Fallback>
                <p:oleObj name="" r:id="rId35" imgW="1562100" imgH="520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7312323" y="30504449"/>
                        <a:ext cx="7933055" cy="2646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直接箭头连接符 85"/>
          <p:cNvCxnSpPr/>
          <p:nvPr/>
        </p:nvCxnSpPr>
        <p:spPr>
          <a:xfrm flipH="1">
            <a:off x="21086445" y="18241010"/>
            <a:ext cx="7590155" cy="101352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13" name="对象 1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118725" y="13544551"/>
          <a:ext cx="8061960" cy="135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" name="" r:id="rId37" imgW="1587500" imgH="266700" progId="Equation.KSEE3">
                  <p:embed/>
                </p:oleObj>
              </mc:Choice>
              <mc:Fallback>
                <p:oleObj name="" r:id="rId37" imgW="1587500" imgH="266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118725" y="13544551"/>
                        <a:ext cx="8061960" cy="1355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5" name="直接箭头连接符 114"/>
          <p:cNvCxnSpPr/>
          <p:nvPr/>
        </p:nvCxnSpPr>
        <p:spPr>
          <a:xfrm>
            <a:off x="18673445" y="14558645"/>
            <a:ext cx="6248400" cy="3276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16" name="对象 1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682288" y="20614641"/>
          <a:ext cx="6449695" cy="7546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" name="" r:id="rId39" imgW="1270000" imgH="1485900" progId="Equation.KSEE3">
                  <p:embed/>
                </p:oleObj>
              </mc:Choice>
              <mc:Fallback>
                <p:oleObj name="" r:id="rId39" imgW="1270000" imgH="148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0682288" y="20614641"/>
                        <a:ext cx="6449695" cy="7546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椭圆 18"/>
          <p:cNvSpPr/>
          <p:nvPr/>
        </p:nvSpPr>
        <p:spPr>
          <a:xfrm>
            <a:off x="24938355" y="17821910"/>
            <a:ext cx="171450" cy="1841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955875" y="12189461"/>
          <a:ext cx="6062980" cy="135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1" imgW="1193800" imgH="266700" progId="Equation.KSEE3">
                  <p:embed/>
                </p:oleObj>
              </mc:Choice>
              <mc:Fallback>
                <p:oleObj name="" r:id="rId41" imgW="1193800" imgH="266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27955875" y="12189461"/>
                        <a:ext cx="6062980" cy="1355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 flipH="1">
            <a:off x="28936950" y="13552805"/>
            <a:ext cx="1231265" cy="4195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534890" y="28289251"/>
          <a:ext cx="2580640" cy="1226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3" imgW="508000" imgH="241300" progId="Equation.KSEE3">
                  <p:embed/>
                </p:oleObj>
              </mc:Choice>
              <mc:Fallback>
                <p:oleObj name="" r:id="rId43" imgW="5080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7534890" y="28289251"/>
                        <a:ext cx="2580640" cy="1226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" name="矩形 77"/>
          <p:cNvSpPr/>
          <p:nvPr/>
        </p:nvSpPr>
        <p:spPr>
          <a:xfrm rot="21300000">
            <a:off x="31173420" y="46774735"/>
            <a:ext cx="466725" cy="45847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16850360" y="45404405"/>
            <a:ext cx="22047200" cy="2448560"/>
          </a:xfrm>
          <a:custGeom>
            <a:avLst/>
            <a:gdLst>
              <a:gd name="connisteX0" fmla="*/ 0 w 22047200"/>
              <a:gd name="connsiteY0" fmla="*/ 2286000 h 2448273"/>
              <a:gd name="connisteX1" fmla="*/ 4470400 w 22047200"/>
              <a:gd name="connsiteY1" fmla="*/ 787400 h 2448273"/>
              <a:gd name="connisteX2" fmla="*/ 13030200 w 22047200"/>
              <a:gd name="connsiteY2" fmla="*/ 2438400 h 2448273"/>
              <a:gd name="connisteX3" fmla="*/ 22047200 w 22047200"/>
              <a:gd name="connsiteY3" fmla="*/ 0 h 24482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2047200" h="2448274">
                <a:moveTo>
                  <a:pt x="0" y="2286000"/>
                </a:moveTo>
                <a:cubicBezTo>
                  <a:pt x="722630" y="1953260"/>
                  <a:pt x="1864360" y="756920"/>
                  <a:pt x="4470400" y="787400"/>
                </a:cubicBezTo>
                <a:cubicBezTo>
                  <a:pt x="7076440" y="817880"/>
                  <a:pt x="9514840" y="2595880"/>
                  <a:pt x="13030200" y="2438400"/>
                </a:cubicBezTo>
                <a:cubicBezTo>
                  <a:pt x="16545560" y="2280920"/>
                  <a:pt x="20415250" y="520700"/>
                  <a:pt x="22047200" y="0"/>
                </a:cubicBezTo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7534890" y="4659757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0348575" y="459517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6532840" y="4720717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002240" y="460787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916620" y="4672457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6569015" y="457485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7881560" y="4530598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0427930" y="41135935"/>
            <a:ext cx="645795" cy="6457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543135" y="47616110"/>
          <a:ext cx="4445000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1" imgW="698500" imgH="279400" progId="Equation.KSEE3">
                  <p:embed/>
                </p:oleObj>
              </mc:Choice>
              <mc:Fallback>
                <p:oleObj name="" r:id="rId1" imgW="6985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543135" y="47616110"/>
                        <a:ext cx="4445000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398903" y="47047785"/>
          <a:ext cx="5492115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" imgW="862965" imgH="279400" progId="Equation.KSEE3">
                  <p:embed/>
                </p:oleObj>
              </mc:Choice>
              <mc:Fallback>
                <p:oleObj name="" r:id="rId3" imgW="862965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98903" y="47047785"/>
                        <a:ext cx="5492115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接箭头连接符 66"/>
          <p:cNvCxnSpPr/>
          <p:nvPr/>
        </p:nvCxnSpPr>
        <p:spPr>
          <a:xfrm flipH="1">
            <a:off x="11677015" y="30114875"/>
            <a:ext cx="20992465" cy="15240"/>
          </a:xfrm>
          <a:prstGeom prst="straightConnector1">
            <a:avLst/>
          </a:prstGeom>
          <a:ln w="698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32636460" y="16403955"/>
            <a:ext cx="52705" cy="13722985"/>
          </a:xfrm>
          <a:prstGeom prst="straightConnector1">
            <a:avLst/>
          </a:prstGeom>
          <a:ln w="698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69" name="对象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853661" y="19402425"/>
          <a:ext cx="1294130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203200" imgH="190500" progId="Equation.KSEE3">
                  <p:embed/>
                </p:oleObj>
              </mc:Choice>
              <mc:Fallback>
                <p:oleObj name="" r:id="rId5" imgW="2032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53661" y="19402425"/>
                        <a:ext cx="1294130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86563" y="14288135"/>
          <a:ext cx="1128395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177165" imgH="190500" progId="Equation.KSEE3">
                  <p:embed/>
                </p:oleObj>
              </mc:Choice>
              <mc:Fallback>
                <p:oleObj name="" r:id="rId7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86563" y="14288135"/>
                        <a:ext cx="1128395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直接连接符 74"/>
          <p:cNvCxnSpPr>
            <a:stCxn id="5" idx="6"/>
            <a:endCxn id="12" idx="2"/>
          </p:cNvCxnSpPr>
          <p:nvPr/>
        </p:nvCxnSpPr>
        <p:spPr>
          <a:xfrm flipV="1">
            <a:off x="27178635" y="47047785"/>
            <a:ext cx="6737985" cy="48260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2" idx="4"/>
          </p:cNvCxnSpPr>
          <p:nvPr/>
        </p:nvCxnSpPr>
        <p:spPr>
          <a:xfrm>
            <a:off x="30751145" y="41781730"/>
            <a:ext cx="411480" cy="543814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79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630881" y="39157910"/>
          <a:ext cx="436499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9" imgW="685800" imgH="254000" progId="Equation.KSEE3">
                  <p:embed/>
                </p:oleObj>
              </mc:Choice>
              <mc:Fallback>
                <p:oleObj name="" r:id="rId9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630881" y="39157910"/>
                        <a:ext cx="4364990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630563" y="47852965"/>
          <a:ext cx="444563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" name="" r:id="rId11" imgW="698500" imgH="254000" progId="Equation.KSEE3">
                  <p:embed/>
                </p:oleObj>
              </mc:Choice>
              <mc:Fallback>
                <p:oleObj name="" r:id="rId11" imgW="698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30563" y="47852965"/>
                        <a:ext cx="4445635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箭头连接符 100"/>
          <p:cNvCxnSpPr/>
          <p:nvPr/>
        </p:nvCxnSpPr>
        <p:spPr>
          <a:xfrm flipV="1">
            <a:off x="27156410" y="47095410"/>
            <a:ext cx="6760210" cy="494665"/>
          </a:xfrm>
          <a:prstGeom prst="straightConnector1">
            <a:avLst/>
          </a:prstGeom>
          <a:ln w="63500"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30873065" y="46884590"/>
            <a:ext cx="645795" cy="6457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5" idx="7"/>
            <a:endCxn id="22" idx="3"/>
          </p:cNvCxnSpPr>
          <p:nvPr/>
        </p:nvCxnSpPr>
        <p:spPr>
          <a:xfrm flipV="1">
            <a:off x="27084020" y="41687115"/>
            <a:ext cx="3438525" cy="561467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3" idx="2"/>
          </p:cNvCxnSpPr>
          <p:nvPr/>
        </p:nvCxnSpPr>
        <p:spPr>
          <a:xfrm flipV="1">
            <a:off x="27168475" y="47207805"/>
            <a:ext cx="3704590" cy="26098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93" name="对象 9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265573" y="42824083"/>
          <a:ext cx="380174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" name="" r:id="rId13" imgW="596900" imgH="203200" progId="Equation.KSEE3">
                  <p:embed/>
                </p:oleObj>
              </mc:Choice>
              <mc:Fallback>
                <p:oleObj name="" r:id="rId13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265573" y="42824083"/>
                        <a:ext cx="380174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705175" y="46061630"/>
          <a:ext cx="974090" cy="129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" name="" r:id="rId15" imgW="190500" imgH="254000" progId="Equation.KSEE3">
                  <p:embed/>
                </p:oleObj>
              </mc:Choice>
              <mc:Fallback>
                <p:oleObj name="" r:id="rId15" imgW="190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705175" y="46061630"/>
                        <a:ext cx="974090" cy="129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86563" y="45844143"/>
          <a:ext cx="103949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" name="" r:id="rId17" imgW="203200" imgH="254000" progId="Equation.KSEE3">
                  <p:embed/>
                </p:oleObj>
              </mc:Choice>
              <mc:Fallback>
                <p:oleObj name="" r:id="rId17" imgW="2032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186563" y="45844143"/>
                        <a:ext cx="1039495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891095" y="30352048"/>
          <a:ext cx="1127760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9" imgW="177165" imgH="203200" progId="Equation.KSEE3">
                  <p:embed/>
                </p:oleObj>
              </mc:Choice>
              <mc:Fallback>
                <p:oleObj name="" r:id="rId19" imgW="177165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2891095" y="30352048"/>
                        <a:ext cx="1127760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对象 10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756794" y="50233263"/>
          <a:ext cx="380428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" name="" r:id="rId21" imgW="596900" imgH="203200" progId="Equation.KSEE3">
                  <p:embed/>
                </p:oleObj>
              </mc:Choice>
              <mc:Fallback>
                <p:oleObj name="" r:id="rId21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2756794" y="50233263"/>
                        <a:ext cx="380428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4" name="直接箭头连接符 103"/>
          <p:cNvCxnSpPr/>
          <p:nvPr/>
        </p:nvCxnSpPr>
        <p:spPr>
          <a:xfrm flipH="1" flipV="1">
            <a:off x="32901255" y="47229395"/>
            <a:ext cx="1117600" cy="27260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6" name="图片 10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811335" y="50080545"/>
            <a:ext cx="1690370" cy="290830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275665" y="42735500"/>
            <a:ext cx="1690370" cy="290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840460" y="38048565"/>
            <a:ext cx="10191750" cy="8020050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>
            <a:off x="32186880" y="38787705"/>
            <a:ext cx="9544685" cy="12411075"/>
          </a:xfrm>
          <a:prstGeom prst="arc">
            <a:avLst>
              <a:gd name="adj1" fmla="val 16429141"/>
              <a:gd name="adj2" fmla="val 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0801965" y="13529945"/>
            <a:ext cx="8582025" cy="8582025"/>
          </a:xfrm>
          <a:prstGeom prst="ellipse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0801330" y="16955135"/>
            <a:ext cx="8582660" cy="20021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5400000">
            <a:off x="20833080" y="16834485"/>
            <a:ext cx="8582660" cy="2002155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stCxn id="34" idx="2"/>
          </p:cNvCxnSpPr>
          <p:nvPr/>
        </p:nvCxnSpPr>
        <p:spPr>
          <a:xfrm flipV="1">
            <a:off x="20801330" y="17859375"/>
            <a:ext cx="8601710" cy="9715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4150320" y="17031970"/>
            <a:ext cx="1885315" cy="184721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 flipV="1">
            <a:off x="19393535" y="20834985"/>
            <a:ext cx="13271500" cy="9344660"/>
          </a:xfrm>
          <a:prstGeom prst="straightConnector1">
            <a:avLst/>
          </a:prstGeom>
          <a:ln w="698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62" name="对象 6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327006" y="29516070"/>
          <a:ext cx="1051560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" name="" r:id="rId25" imgW="165100" imgH="190500" progId="Equation.KSEE3">
                  <p:embed/>
                </p:oleObj>
              </mc:Choice>
              <mc:Fallback>
                <p:oleObj name="" r:id="rId25" imgW="1651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327006" y="29516070"/>
                        <a:ext cx="1051560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图片 63" descr="导弹火箭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6960000">
            <a:off x="26123265" y="10829290"/>
            <a:ext cx="914400" cy="914400"/>
          </a:xfrm>
          <a:prstGeom prst="rect">
            <a:avLst/>
          </a:prstGeom>
        </p:spPr>
      </p:pic>
      <p:cxnSp>
        <p:nvCxnSpPr>
          <p:cNvPr id="66" name="直接连接符 65"/>
          <p:cNvCxnSpPr/>
          <p:nvPr/>
        </p:nvCxnSpPr>
        <p:spPr>
          <a:xfrm>
            <a:off x="26878280" y="12036425"/>
            <a:ext cx="5758180" cy="180473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28630880" y="17956530"/>
            <a:ext cx="311150" cy="3333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5" name="直接箭头连接符 84"/>
          <p:cNvCxnSpPr>
            <a:stCxn id="74" idx="2"/>
          </p:cNvCxnSpPr>
          <p:nvPr/>
        </p:nvCxnSpPr>
        <p:spPr>
          <a:xfrm flipH="1" flipV="1">
            <a:off x="25093295" y="17951450"/>
            <a:ext cx="3537585" cy="172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圆柱形 88"/>
          <p:cNvSpPr/>
          <p:nvPr/>
        </p:nvSpPr>
        <p:spPr>
          <a:xfrm>
            <a:off x="20513675" y="28439110"/>
            <a:ext cx="1010920" cy="191325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28089860" y="18117820"/>
            <a:ext cx="175895" cy="674370"/>
          </a:xfrm>
          <a:custGeom>
            <a:avLst/>
            <a:gdLst>
              <a:gd name="connisteX0" fmla="*/ 158868 w 332223"/>
              <a:gd name="connsiteY0" fmla="*/ 0 h 2097405"/>
              <a:gd name="connisteX1" fmla="*/ 5198 w 332223"/>
              <a:gd name="connsiteY1" fmla="*/ 1096645 h 2097405"/>
              <a:gd name="connisteX2" fmla="*/ 332223 w 332223"/>
              <a:gd name="connsiteY2" fmla="*/ 2097405 h 20974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332223" h="2097405">
                <a:moveTo>
                  <a:pt x="158868" y="0"/>
                </a:moveTo>
                <a:cubicBezTo>
                  <a:pt x="121403" y="199390"/>
                  <a:pt x="-29727" y="676910"/>
                  <a:pt x="5198" y="1096645"/>
                </a:cubicBezTo>
                <a:cubicBezTo>
                  <a:pt x="40123" y="1516380"/>
                  <a:pt x="263643" y="1918970"/>
                  <a:pt x="332223" y="209740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91" name="对象 9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229435" y="18240693"/>
          <a:ext cx="8382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" name="" r:id="rId29" imgW="165100" imgH="203200" progId="Equation.KSEE3">
                  <p:embed/>
                </p:oleObj>
              </mc:Choice>
              <mc:Fallback>
                <p:oleObj name="" r:id="rId29" imgW="1651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7229435" y="18240693"/>
                        <a:ext cx="838200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对象 10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679265" y="16955136"/>
          <a:ext cx="2769870" cy="238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" name="" r:id="rId31" imgW="545465" imgH="469900" progId="Equation.KSEE3">
                  <p:embed/>
                </p:oleObj>
              </mc:Choice>
              <mc:Fallback>
                <p:oleObj name="" r:id="rId31" imgW="545465" imgH="469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9679265" y="16955136"/>
                        <a:ext cx="2769870" cy="238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对象 10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331988" y="9888856"/>
          <a:ext cx="3095625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" name="" r:id="rId33" imgW="609600" imgH="241300" progId="Equation.KSEE3">
                  <p:embed/>
                </p:oleObj>
              </mc:Choice>
              <mc:Fallback>
                <p:oleObj name="" r:id="rId33" imgW="609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7331988" y="9888856"/>
                        <a:ext cx="3095625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对象 1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312323" y="30504449"/>
          <a:ext cx="7933055" cy="2646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" name="" r:id="rId35" imgW="1562100" imgH="520700" progId="Equation.KSEE3">
                  <p:embed/>
                </p:oleObj>
              </mc:Choice>
              <mc:Fallback>
                <p:oleObj name="" r:id="rId35" imgW="1562100" imgH="520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7312323" y="30504449"/>
                        <a:ext cx="7933055" cy="2646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直接箭头连接符 85"/>
          <p:cNvCxnSpPr/>
          <p:nvPr/>
        </p:nvCxnSpPr>
        <p:spPr>
          <a:xfrm flipH="1">
            <a:off x="21086445" y="18241010"/>
            <a:ext cx="7590155" cy="101352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13" name="对象 1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118725" y="13544551"/>
          <a:ext cx="8061960" cy="135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" name="" r:id="rId37" imgW="1587500" imgH="266700" progId="Equation.KSEE3">
                  <p:embed/>
                </p:oleObj>
              </mc:Choice>
              <mc:Fallback>
                <p:oleObj name="" r:id="rId37" imgW="1587500" imgH="266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118725" y="13544551"/>
                        <a:ext cx="8061960" cy="1355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5" name="直接箭头连接符 114"/>
          <p:cNvCxnSpPr/>
          <p:nvPr/>
        </p:nvCxnSpPr>
        <p:spPr>
          <a:xfrm>
            <a:off x="18673445" y="14558645"/>
            <a:ext cx="6248400" cy="3276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16" name="对象 1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682288" y="20614641"/>
          <a:ext cx="6449695" cy="7546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" name="" r:id="rId39" imgW="1270000" imgH="1485900" progId="Equation.KSEE3">
                  <p:embed/>
                </p:oleObj>
              </mc:Choice>
              <mc:Fallback>
                <p:oleObj name="" r:id="rId39" imgW="1270000" imgH="148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0682288" y="20614641"/>
                        <a:ext cx="6449695" cy="7546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6" name="直接连接符 55"/>
          <p:cNvCxnSpPr/>
          <p:nvPr/>
        </p:nvCxnSpPr>
        <p:spPr>
          <a:xfrm flipH="1" flipV="1">
            <a:off x="17801590" y="24189690"/>
            <a:ext cx="1137285" cy="29845"/>
          </a:xfrm>
          <a:prstGeom prst="line">
            <a:avLst/>
          </a:prstGeom>
          <a:ln w="1270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9015075" y="21104225"/>
            <a:ext cx="5811520" cy="3040380"/>
          </a:xfrm>
          <a:prstGeom prst="line">
            <a:avLst/>
          </a:prstGeom>
          <a:ln w="1270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8938240" y="21128355"/>
            <a:ext cx="5875655" cy="14605"/>
          </a:xfrm>
          <a:prstGeom prst="line">
            <a:avLst/>
          </a:prstGeom>
          <a:ln w="1270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 rot="21300000">
            <a:off x="31173420" y="46774735"/>
            <a:ext cx="466725" cy="45847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16850360" y="45404405"/>
            <a:ext cx="22047200" cy="2448560"/>
          </a:xfrm>
          <a:custGeom>
            <a:avLst/>
            <a:gdLst>
              <a:gd name="connisteX0" fmla="*/ 0 w 22047200"/>
              <a:gd name="connsiteY0" fmla="*/ 2286000 h 2448273"/>
              <a:gd name="connisteX1" fmla="*/ 4470400 w 22047200"/>
              <a:gd name="connsiteY1" fmla="*/ 787400 h 2448273"/>
              <a:gd name="connisteX2" fmla="*/ 13030200 w 22047200"/>
              <a:gd name="connsiteY2" fmla="*/ 2438400 h 2448273"/>
              <a:gd name="connisteX3" fmla="*/ 22047200 w 22047200"/>
              <a:gd name="connsiteY3" fmla="*/ 0 h 24482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2047200" h="2448274">
                <a:moveTo>
                  <a:pt x="0" y="2286000"/>
                </a:moveTo>
                <a:cubicBezTo>
                  <a:pt x="722630" y="1953260"/>
                  <a:pt x="1864360" y="756920"/>
                  <a:pt x="4470400" y="787400"/>
                </a:cubicBezTo>
                <a:cubicBezTo>
                  <a:pt x="7076440" y="817880"/>
                  <a:pt x="9514840" y="2595880"/>
                  <a:pt x="13030200" y="2438400"/>
                </a:cubicBezTo>
                <a:cubicBezTo>
                  <a:pt x="16545560" y="2280920"/>
                  <a:pt x="20415250" y="520700"/>
                  <a:pt x="22047200" y="0"/>
                </a:cubicBezTo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7534890" y="4659757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0348575" y="459517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6532840" y="4720717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002240" y="460787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916620" y="4672457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6569015" y="4574857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7881560" y="4530598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0427930" y="41135935"/>
            <a:ext cx="645795" cy="6457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543135" y="47616110"/>
          <a:ext cx="4445000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1" imgW="698500" imgH="279400" progId="Equation.KSEE3">
                  <p:embed/>
                </p:oleObj>
              </mc:Choice>
              <mc:Fallback>
                <p:oleObj name="" r:id="rId1" imgW="6985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543135" y="47616110"/>
                        <a:ext cx="4445000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398903" y="47047785"/>
          <a:ext cx="5492115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" imgW="862965" imgH="279400" progId="Equation.KSEE3">
                  <p:embed/>
                </p:oleObj>
              </mc:Choice>
              <mc:Fallback>
                <p:oleObj name="" r:id="rId3" imgW="862965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98903" y="47047785"/>
                        <a:ext cx="5492115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接箭头连接符 66"/>
          <p:cNvCxnSpPr/>
          <p:nvPr/>
        </p:nvCxnSpPr>
        <p:spPr>
          <a:xfrm>
            <a:off x="11542395" y="30119955"/>
            <a:ext cx="18742025" cy="13335"/>
          </a:xfrm>
          <a:prstGeom prst="straightConnector1">
            <a:avLst/>
          </a:prstGeom>
          <a:ln w="1333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12267565" y="18559145"/>
            <a:ext cx="60325" cy="12438380"/>
          </a:xfrm>
          <a:prstGeom prst="straightConnector1">
            <a:avLst/>
          </a:prstGeom>
          <a:ln w="1333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69" name="对象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939106" y="29520515"/>
          <a:ext cx="1294130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203200" imgH="190500" progId="Equation.KSEE3">
                  <p:embed/>
                </p:oleObj>
              </mc:Choice>
              <mc:Fallback>
                <p:oleObj name="" r:id="rId5" imgW="2032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39106" y="29520515"/>
                        <a:ext cx="1294130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733213" y="17212945"/>
          <a:ext cx="1128395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177165" imgH="190500" progId="Equation.KSEE3">
                  <p:embed/>
                </p:oleObj>
              </mc:Choice>
              <mc:Fallback>
                <p:oleObj name="" r:id="rId7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733213" y="17212945"/>
                        <a:ext cx="1128395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直接连接符 74"/>
          <p:cNvCxnSpPr>
            <a:stCxn id="5" idx="6"/>
            <a:endCxn id="12" idx="2"/>
          </p:cNvCxnSpPr>
          <p:nvPr/>
        </p:nvCxnSpPr>
        <p:spPr>
          <a:xfrm flipV="1">
            <a:off x="27178635" y="47047785"/>
            <a:ext cx="6737985" cy="48260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2" idx="4"/>
          </p:cNvCxnSpPr>
          <p:nvPr/>
        </p:nvCxnSpPr>
        <p:spPr>
          <a:xfrm>
            <a:off x="30751145" y="41781730"/>
            <a:ext cx="411480" cy="543814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79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630881" y="39157910"/>
          <a:ext cx="436499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9" imgW="685800" imgH="254000" progId="Equation.KSEE3">
                  <p:embed/>
                </p:oleObj>
              </mc:Choice>
              <mc:Fallback>
                <p:oleObj name="" r:id="rId9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630881" y="39157910"/>
                        <a:ext cx="4364990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630563" y="47852965"/>
          <a:ext cx="444563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" name="" r:id="rId11" imgW="698500" imgH="254000" progId="Equation.KSEE3">
                  <p:embed/>
                </p:oleObj>
              </mc:Choice>
              <mc:Fallback>
                <p:oleObj name="" r:id="rId11" imgW="698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30563" y="47852965"/>
                        <a:ext cx="4445635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箭头连接符 100"/>
          <p:cNvCxnSpPr/>
          <p:nvPr/>
        </p:nvCxnSpPr>
        <p:spPr>
          <a:xfrm flipV="1">
            <a:off x="27156410" y="47095410"/>
            <a:ext cx="6760210" cy="494665"/>
          </a:xfrm>
          <a:prstGeom prst="straightConnector1">
            <a:avLst/>
          </a:prstGeom>
          <a:ln w="63500"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30873065" y="46884590"/>
            <a:ext cx="645795" cy="6457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5" idx="7"/>
            <a:endCxn id="22" idx="3"/>
          </p:cNvCxnSpPr>
          <p:nvPr/>
        </p:nvCxnSpPr>
        <p:spPr>
          <a:xfrm flipV="1">
            <a:off x="27084020" y="41687115"/>
            <a:ext cx="3438525" cy="561467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3" idx="2"/>
          </p:cNvCxnSpPr>
          <p:nvPr/>
        </p:nvCxnSpPr>
        <p:spPr>
          <a:xfrm flipV="1">
            <a:off x="27168475" y="47207805"/>
            <a:ext cx="3704590" cy="26098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93" name="对象 9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265573" y="42824083"/>
          <a:ext cx="380174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" name="" r:id="rId13" imgW="596900" imgH="203200" progId="Equation.KSEE3">
                  <p:embed/>
                </p:oleObj>
              </mc:Choice>
              <mc:Fallback>
                <p:oleObj name="" r:id="rId13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265573" y="42824083"/>
                        <a:ext cx="380174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705175" y="46061630"/>
          <a:ext cx="974090" cy="129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" name="" r:id="rId15" imgW="190500" imgH="254000" progId="Equation.KSEE3">
                  <p:embed/>
                </p:oleObj>
              </mc:Choice>
              <mc:Fallback>
                <p:oleObj name="" r:id="rId15" imgW="190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705175" y="46061630"/>
                        <a:ext cx="974090" cy="129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86563" y="45844143"/>
          <a:ext cx="103949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" name="" r:id="rId17" imgW="203200" imgH="254000" progId="Equation.KSEE3">
                  <p:embed/>
                </p:oleObj>
              </mc:Choice>
              <mc:Fallback>
                <p:oleObj name="" r:id="rId17" imgW="2032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186563" y="45844143"/>
                        <a:ext cx="1039495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983595" y="30364113"/>
          <a:ext cx="1127760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9" imgW="177165" imgH="203200" progId="Equation.KSEE3">
                  <p:embed/>
                </p:oleObj>
              </mc:Choice>
              <mc:Fallback>
                <p:oleObj name="" r:id="rId19" imgW="177165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0983595" y="30364113"/>
                        <a:ext cx="1127760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对象 10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756794" y="50233263"/>
          <a:ext cx="380428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" name="" r:id="rId21" imgW="596900" imgH="203200" progId="Equation.KSEE3">
                  <p:embed/>
                </p:oleObj>
              </mc:Choice>
              <mc:Fallback>
                <p:oleObj name="" r:id="rId21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2756794" y="50233263"/>
                        <a:ext cx="380428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4" name="直接箭头连接符 103"/>
          <p:cNvCxnSpPr/>
          <p:nvPr/>
        </p:nvCxnSpPr>
        <p:spPr>
          <a:xfrm flipH="1" flipV="1">
            <a:off x="32901255" y="47229395"/>
            <a:ext cx="1117600" cy="27260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6" name="图片 10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811335" y="50080545"/>
            <a:ext cx="1690370" cy="290830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275665" y="42735500"/>
            <a:ext cx="1690370" cy="29083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24798655" y="18260695"/>
            <a:ext cx="15240" cy="1049337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8877280" y="18393410"/>
            <a:ext cx="0" cy="1072642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24850090" y="21128355"/>
            <a:ext cx="4197350" cy="31115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840460" y="38048565"/>
            <a:ext cx="10191750" cy="8020050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>
            <a:off x="32186880" y="38787705"/>
            <a:ext cx="9544685" cy="12411075"/>
          </a:xfrm>
          <a:prstGeom prst="arc">
            <a:avLst>
              <a:gd name="adj1" fmla="val 16429141"/>
              <a:gd name="adj2" fmla="val 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弧形 15"/>
          <p:cNvSpPr/>
          <p:nvPr/>
        </p:nvSpPr>
        <p:spPr>
          <a:xfrm rot="16200000">
            <a:off x="20262215" y="19473545"/>
            <a:ext cx="9102090" cy="12411075"/>
          </a:xfrm>
          <a:prstGeom prst="arc">
            <a:avLst>
              <a:gd name="adj1" fmla="val 16912063"/>
              <a:gd name="adj2" fmla="val 86800"/>
            </a:avLst>
          </a:prstGeom>
          <a:ln w="1270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18850610" y="24411940"/>
            <a:ext cx="0" cy="3983355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6510615" y="2081276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22735540" y="21104860"/>
            <a:ext cx="2078355" cy="0"/>
          </a:xfrm>
          <a:prstGeom prst="straightConnector1">
            <a:avLst/>
          </a:prstGeom>
          <a:ln w="1270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4492585" y="20812760"/>
            <a:ext cx="645795" cy="6457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5" name="对象 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493990" y="19375120"/>
          <a:ext cx="486219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5" imgW="965200" imgH="254000" progId="Equation.KSEE3">
                  <p:embed/>
                </p:oleObj>
              </mc:Choice>
              <mc:Fallback>
                <p:oleObj name="" r:id="rId25" imgW="9652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493990" y="19375120"/>
                        <a:ext cx="4862195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直接连接符 26"/>
          <p:cNvCxnSpPr/>
          <p:nvPr/>
        </p:nvCxnSpPr>
        <p:spPr>
          <a:xfrm flipV="1">
            <a:off x="24826595" y="21527770"/>
            <a:ext cx="0" cy="2616835"/>
          </a:xfrm>
          <a:prstGeom prst="line">
            <a:avLst/>
          </a:prstGeom>
          <a:ln w="1270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8877280" y="21085810"/>
            <a:ext cx="11430" cy="3499485"/>
          </a:xfrm>
          <a:prstGeom prst="line">
            <a:avLst/>
          </a:prstGeom>
          <a:ln w="1270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18919190" y="24202390"/>
            <a:ext cx="5849620" cy="0"/>
          </a:xfrm>
          <a:prstGeom prst="line">
            <a:avLst/>
          </a:prstGeom>
          <a:ln w="1270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左大括号 30"/>
          <p:cNvSpPr/>
          <p:nvPr/>
        </p:nvSpPr>
        <p:spPr>
          <a:xfrm>
            <a:off x="17656810" y="21142960"/>
            <a:ext cx="653415" cy="3002280"/>
          </a:xfrm>
          <a:prstGeom prst="leftBrace">
            <a:avLst>
              <a:gd name="adj1" fmla="val 203795"/>
              <a:gd name="adj2" fmla="val 4881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2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110210" y="21769070"/>
          <a:ext cx="4297680" cy="171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27" imgW="1181100" imgH="469900" progId="Equation.KSEE3">
                  <p:embed/>
                </p:oleObj>
              </mc:Choice>
              <mc:Fallback>
                <p:oleObj name="" r:id="rId27" imgW="1181100" imgH="469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3110210" y="21769070"/>
                        <a:ext cx="4297680" cy="171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032210" y="16725900"/>
          <a:ext cx="185928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9" imgW="381000" imgH="266700" progId="Equation.KSEE3">
                  <p:embed/>
                </p:oleObj>
              </mc:Choice>
              <mc:Fallback>
                <p:oleObj name="" r:id="rId29" imgW="381000" imgH="2667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4032210" y="16725900"/>
                        <a:ext cx="1859280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922240" y="16852900"/>
          <a:ext cx="192151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1" imgW="393700" imgH="266700" progId="Equation.KSEE3">
                  <p:embed/>
                </p:oleObj>
              </mc:Choice>
              <mc:Fallback>
                <p:oleObj name="" r:id="rId31" imgW="393700" imgH="2667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7922240" y="16852900"/>
                        <a:ext cx="1921510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椭圆 36"/>
          <p:cNvSpPr/>
          <p:nvPr/>
        </p:nvSpPr>
        <p:spPr>
          <a:xfrm>
            <a:off x="20713065" y="21769070"/>
            <a:ext cx="645795" cy="6457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0955615" y="23545800"/>
            <a:ext cx="645795" cy="6457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/>
          <p:nvPr/>
        </p:nvCxnSpPr>
        <p:spPr>
          <a:xfrm flipH="1">
            <a:off x="18815685" y="26160730"/>
            <a:ext cx="25400" cy="1329690"/>
          </a:xfrm>
          <a:prstGeom prst="straightConnector1">
            <a:avLst/>
          </a:prstGeom>
          <a:ln w="1270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42" name="对象 4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253518" y="25599390"/>
          <a:ext cx="409448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3" imgW="812800" imgH="254000" progId="Equation.KSEE3">
                  <p:embed/>
                </p:oleObj>
              </mc:Choice>
              <mc:Fallback>
                <p:oleObj name="" r:id="rId33" imgW="812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9253518" y="25599390"/>
                        <a:ext cx="4094480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箭头连接符 42"/>
          <p:cNvCxnSpPr/>
          <p:nvPr/>
        </p:nvCxnSpPr>
        <p:spPr>
          <a:xfrm flipH="1">
            <a:off x="31269940" y="23823295"/>
            <a:ext cx="12065" cy="150622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44" name="对象 4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023435" y="25599390"/>
          <a:ext cx="25050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35" imgW="622300" imgH="241300" progId="Equation.KSEE3">
                  <p:embed/>
                </p:oleObj>
              </mc:Choice>
              <mc:Fallback>
                <p:oleObj name="" r:id="rId35" imgW="6223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30023435" y="25599390"/>
                        <a:ext cx="2505075" cy="97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椭圆 44"/>
          <p:cNvSpPr/>
          <p:nvPr/>
        </p:nvSpPr>
        <p:spPr>
          <a:xfrm>
            <a:off x="28630880" y="2081276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8522950" y="28108275"/>
            <a:ext cx="645795" cy="6457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8" name="对象 4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275665" y="18154650"/>
          <a:ext cx="3415665" cy="102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37" imgW="800100" imgH="241300" progId="Equation.KSEE3">
                  <p:embed/>
                </p:oleObj>
              </mc:Choice>
              <mc:Fallback>
                <p:oleObj name="" r:id="rId37" imgW="800100" imgH="2413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26275665" y="18154650"/>
                        <a:ext cx="3415665" cy="1029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348575" y="18154650"/>
          <a:ext cx="3415665" cy="102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9" imgW="800100" imgH="241300" progId="Equation.KSEE3">
                  <p:embed/>
                </p:oleObj>
              </mc:Choice>
              <mc:Fallback>
                <p:oleObj name="" r:id="rId39" imgW="800100" imgH="2413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348575" y="18154650"/>
                        <a:ext cx="3415665" cy="1029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119225" y="18154650"/>
          <a:ext cx="3415665" cy="102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41" imgW="800100" imgH="241300" progId="Equation.KSEE3">
                  <p:embed/>
                </p:oleObj>
              </mc:Choice>
              <mc:Fallback>
                <p:oleObj name="" r:id="rId41" imgW="800100" imgH="2413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4119225" y="18154650"/>
                        <a:ext cx="3415665" cy="1029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直接连接符 56"/>
          <p:cNvCxnSpPr/>
          <p:nvPr/>
        </p:nvCxnSpPr>
        <p:spPr>
          <a:xfrm flipV="1">
            <a:off x="17834610" y="24180800"/>
            <a:ext cx="0" cy="2251710"/>
          </a:xfrm>
          <a:prstGeom prst="line">
            <a:avLst/>
          </a:prstGeom>
          <a:ln w="1270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17949545" y="26479500"/>
            <a:ext cx="1025525" cy="10795"/>
          </a:xfrm>
          <a:prstGeom prst="line">
            <a:avLst/>
          </a:prstGeom>
          <a:ln w="1270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17790795" y="24215725"/>
            <a:ext cx="1128395" cy="2355215"/>
          </a:xfrm>
          <a:prstGeom prst="straightConnector1">
            <a:avLst/>
          </a:prstGeom>
          <a:ln w="1270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18588990" y="23823295"/>
            <a:ext cx="645795" cy="6457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8542000" y="25925145"/>
            <a:ext cx="645795" cy="6457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135465" y="24148415"/>
            <a:ext cx="6927850" cy="2901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" name="矩形 77"/>
          <p:cNvSpPr/>
          <p:nvPr/>
        </p:nvSpPr>
        <p:spPr>
          <a:xfrm rot="21300000">
            <a:off x="27465655" y="24063960"/>
            <a:ext cx="466725" cy="45847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13142595" y="22693630"/>
            <a:ext cx="22047200" cy="2448560"/>
          </a:xfrm>
          <a:custGeom>
            <a:avLst/>
            <a:gdLst>
              <a:gd name="connisteX0" fmla="*/ 0 w 22047200"/>
              <a:gd name="connsiteY0" fmla="*/ 2286000 h 2448273"/>
              <a:gd name="connisteX1" fmla="*/ 4470400 w 22047200"/>
              <a:gd name="connsiteY1" fmla="*/ 787400 h 2448273"/>
              <a:gd name="connisteX2" fmla="*/ 13030200 w 22047200"/>
              <a:gd name="connsiteY2" fmla="*/ 2438400 h 2448273"/>
              <a:gd name="connisteX3" fmla="*/ 22047200 w 22047200"/>
              <a:gd name="connsiteY3" fmla="*/ 0 h 24482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2047200" h="2448274">
                <a:moveTo>
                  <a:pt x="0" y="2286000"/>
                </a:moveTo>
                <a:cubicBezTo>
                  <a:pt x="722630" y="1953260"/>
                  <a:pt x="1864360" y="756920"/>
                  <a:pt x="4470400" y="787400"/>
                </a:cubicBezTo>
                <a:cubicBezTo>
                  <a:pt x="7076440" y="817880"/>
                  <a:pt x="9514840" y="2595880"/>
                  <a:pt x="13030200" y="2438400"/>
                </a:cubicBezTo>
                <a:cubicBezTo>
                  <a:pt x="16545560" y="2280920"/>
                  <a:pt x="20415250" y="520700"/>
                  <a:pt x="22047200" y="0"/>
                </a:cubicBezTo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3827125" y="2388679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6640810" y="2324100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2825075" y="24496395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9294475" y="2336800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0208855" y="24013795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861250" y="2303780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4173795" y="2259520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720165" y="18425160"/>
            <a:ext cx="645795" cy="6457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835370" y="24905335"/>
          <a:ext cx="4445000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1" imgW="698500" imgH="279400" progId="Equation.KSEE3">
                  <p:embed/>
                </p:oleObj>
              </mc:Choice>
              <mc:Fallback>
                <p:oleObj name="" r:id="rId1" imgW="6985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835370" y="24905335"/>
                        <a:ext cx="4445000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691138" y="24337010"/>
          <a:ext cx="5492115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" imgW="862965" imgH="279400" progId="Equation.KSEE3">
                  <p:embed/>
                </p:oleObj>
              </mc:Choice>
              <mc:Fallback>
                <p:oleObj name="" r:id="rId3" imgW="862965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91138" y="24337010"/>
                        <a:ext cx="5492115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接箭头连接符 66"/>
          <p:cNvCxnSpPr/>
          <p:nvPr/>
        </p:nvCxnSpPr>
        <p:spPr>
          <a:xfrm>
            <a:off x="11542395" y="30119955"/>
            <a:ext cx="26441400" cy="0"/>
          </a:xfrm>
          <a:prstGeom prst="straightConnector1">
            <a:avLst/>
          </a:prstGeom>
          <a:ln w="1333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12267565" y="18559145"/>
            <a:ext cx="60325" cy="12438380"/>
          </a:xfrm>
          <a:prstGeom prst="straightConnector1">
            <a:avLst/>
          </a:prstGeom>
          <a:ln w="1333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69" name="对象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055868" y="29758640"/>
          <a:ext cx="889635" cy="96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139700" imgH="152400" progId="Equation.KSEE3">
                  <p:embed/>
                </p:oleObj>
              </mc:Choice>
              <mc:Fallback>
                <p:oleObj name="" r:id="rId5" imgW="139700" imgH="152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55868" y="29758640"/>
                        <a:ext cx="889635" cy="969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812270" y="17212945"/>
          <a:ext cx="970280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152400" imgH="190500" progId="Equation.KSEE3">
                  <p:embed/>
                </p:oleObj>
              </mc:Choice>
              <mc:Fallback>
                <p:oleObj name="" r:id="rId7" imgW="1524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12270" y="17212945"/>
                        <a:ext cx="970280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直接连接符 74"/>
          <p:cNvCxnSpPr>
            <a:stCxn id="5" idx="6"/>
            <a:endCxn id="12" idx="2"/>
          </p:cNvCxnSpPr>
          <p:nvPr/>
        </p:nvCxnSpPr>
        <p:spPr>
          <a:xfrm flipV="1">
            <a:off x="23470870" y="24337010"/>
            <a:ext cx="6737985" cy="48260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2" idx="4"/>
          </p:cNvCxnSpPr>
          <p:nvPr/>
        </p:nvCxnSpPr>
        <p:spPr>
          <a:xfrm>
            <a:off x="27043380" y="19070955"/>
            <a:ext cx="411480" cy="543814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79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923116" y="16447135"/>
          <a:ext cx="436499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9" imgW="685800" imgH="254000" progId="Equation.KSEE3">
                  <p:embed/>
                </p:oleObj>
              </mc:Choice>
              <mc:Fallback>
                <p:oleObj name="" r:id="rId9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923116" y="16447135"/>
                        <a:ext cx="4364990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922798" y="25142190"/>
          <a:ext cx="444563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" name="" r:id="rId11" imgW="698500" imgH="254000" progId="Equation.KSEE3">
                  <p:embed/>
                </p:oleObj>
              </mc:Choice>
              <mc:Fallback>
                <p:oleObj name="" r:id="rId11" imgW="698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922798" y="25142190"/>
                        <a:ext cx="4445635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箭头连接符 100"/>
          <p:cNvCxnSpPr/>
          <p:nvPr/>
        </p:nvCxnSpPr>
        <p:spPr>
          <a:xfrm flipV="1">
            <a:off x="23448645" y="24384635"/>
            <a:ext cx="6760210" cy="494665"/>
          </a:xfrm>
          <a:prstGeom prst="straightConnector1">
            <a:avLst/>
          </a:prstGeom>
          <a:ln w="63500"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27165300" y="24173815"/>
            <a:ext cx="645795" cy="6457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5" idx="7"/>
            <a:endCxn id="22" idx="3"/>
          </p:cNvCxnSpPr>
          <p:nvPr/>
        </p:nvCxnSpPr>
        <p:spPr>
          <a:xfrm flipV="1">
            <a:off x="23376255" y="18976340"/>
            <a:ext cx="3438525" cy="561467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3" idx="2"/>
          </p:cNvCxnSpPr>
          <p:nvPr/>
        </p:nvCxnSpPr>
        <p:spPr>
          <a:xfrm flipV="1">
            <a:off x="23460710" y="24497030"/>
            <a:ext cx="3704590" cy="26098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93" name="对象 9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557808" y="20113308"/>
          <a:ext cx="380174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" name="" r:id="rId13" imgW="596900" imgH="203200" progId="Equation.KSEE3">
                  <p:embed/>
                </p:oleObj>
              </mc:Choice>
              <mc:Fallback>
                <p:oleObj name="" r:id="rId13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557808" y="20113308"/>
                        <a:ext cx="380174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997410" y="23350855"/>
          <a:ext cx="974090" cy="129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" name="" r:id="rId15" imgW="190500" imgH="254000" progId="Equation.KSEE3">
                  <p:embed/>
                </p:oleObj>
              </mc:Choice>
              <mc:Fallback>
                <p:oleObj name="" r:id="rId15" imgW="190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997410" y="23350855"/>
                        <a:ext cx="974090" cy="129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478798" y="23133368"/>
          <a:ext cx="103949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" name="" r:id="rId17" imgW="203200" imgH="254000" progId="Equation.KSEE3">
                  <p:embed/>
                </p:oleObj>
              </mc:Choice>
              <mc:Fallback>
                <p:oleObj name="" r:id="rId17" imgW="2032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478798" y="23133368"/>
                        <a:ext cx="1039495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983595" y="30364113"/>
          <a:ext cx="1127760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9" imgW="177165" imgH="203200" progId="Equation.KSEE3">
                  <p:embed/>
                </p:oleObj>
              </mc:Choice>
              <mc:Fallback>
                <p:oleObj name="" r:id="rId19" imgW="177165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0983595" y="30364113"/>
                        <a:ext cx="1127760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对象 10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049029" y="27522488"/>
          <a:ext cx="380428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" name="" r:id="rId21" imgW="596900" imgH="203200" progId="Equation.KSEE3">
                  <p:embed/>
                </p:oleObj>
              </mc:Choice>
              <mc:Fallback>
                <p:oleObj name="" r:id="rId21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049029" y="27522488"/>
                        <a:ext cx="380428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4" name="直接箭头连接符 103"/>
          <p:cNvCxnSpPr/>
          <p:nvPr/>
        </p:nvCxnSpPr>
        <p:spPr>
          <a:xfrm flipH="1" flipV="1">
            <a:off x="29193490" y="24518620"/>
            <a:ext cx="1117600" cy="27260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6" name="图片 10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03570" y="27369770"/>
            <a:ext cx="1690370" cy="290830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567900" y="20024725"/>
            <a:ext cx="1690370" cy="2908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" name="矩形 77"/>
          <p:cNvSpPr/>
          <p:nvPr/>
        </p:nvSpPr>
        <p:spPr>
          <a:xfrm rot="21300000">
            <a:off x="27465655" y="24063960"/>
            <a:ext cx="466725" cy="45847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13142595" y="22693630"/>
            <a:ext cx="22047200" cy="2448560"/>
          </a:xfrm>
          <a:custGeom>
            <a:avLst/>
            <a:gdLst>
              <a:gd name="connisteX0" fmla="*/ 0 w 22047200"/>
              <a:gd name="connsiteY0" fmla="*/ 2286000 h 2448273"/>
              <a:gd name="connisteX1" fmla="*/ 4470400 w 22047200"/>
              <a:gd name="connsiteY1" fmla="*/ 787400 h 2448273"/>
              <a:gd name="connisteX2" fmla="*/ 13030200 w 22047200"/>
              <a:gd name="connsiteY2" fmla="*/ 2438400 h 2448273"/>
              <a:gd name="connisteX3" fmla="*/ 22047200 w 22047200"/>
              <a:gd name="connsiteY3" fmla="*/ 0 h 24482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2047200" h="2448274">
                <a:moveTo>
                  <a:pt x="0" y="2286000"/>
                </a:moveTo>
                <a:cubicBezTo>
                  <a:pt x="722630" y="1953260"/>
                  <a:pt x="1864360" y="756920"/>
                  <a:pt x="4470400" y="787400"/>
                </a:cubicBezTo>
                <a:cubicBezTo>
                  <a:pt x="7076440" y="817880"/>
                  <a:pt x="9514840" y="2595880"/>
                  <a:pt x="13030200" y="2438400"/>
                </a:cubicBezTo>
                <a:cubicBezTo>
                  <a:pt x="16545560" y="2280920"/>
                  <a:pt x="20415250" y="520700"/>
                  <a:pt x="22047200" y="0"/>
                </a:cubicBezTo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3827125" y="2388679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6640810" y="2324100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2825075" y="24496395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9294475" y="2336800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0208855" y="24013795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861250" y="2303780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4173795" y="2259520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720165" y="18425160"/>
            <a:ext cx="645795" cy="6457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835370" y="24905335"/>
          <a:ext cx="4445000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1" imgW="698500" imgH="279400" progId="Equation.KSEE3">
                  <p:embed/>
                </p:oleObj>
              </mc:Choice>
              <mc:Fallback>
                <p:oleObj name="" r:id="rId1" imgW="6985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835370" y="24905335"/>
                        <a:ext cx="4445000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691138" y="24337010"/>
          <a:ext cx="5492115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" imgW="862965" imgH="279400" progId="Equation.KSEE3">
                  <p:embed/>
                </p:oleObj>
              </mc:Choice>
              <mc:Fallback>
                <p:oleObj name="" r:id="rId3" imgW="862965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91138" y="24337010"/>
                        <a:ext cx="5492115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接箭头连接符 66"/>
          <p:cNvCxnSpPr/>
          <p:nvPr/>
        </p:nvCxnSpPr>
        <p:spPr>
          <a:xfrm>
            <a:off x="11542395" y="30119955"/>
            <a:ext cx="26441400" cy="0"/>
          </a:xfrm>
          <a:prstGeom prst="straightConnector1">
            <a:avLst/>
          </a:prstGeom>
          <a:ln w="1333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12267565" y="18559145"/>
            <a:ext cx="60325" cy="12438380"/>
          </a:xfrm>
          <a:prstGeom prst="straightConnector1">
            <a:avLst/>
          </a:prstGeom>
          <a:ln w="1333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69" name="对象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055868" y="29758640"/>
          <a:ext cx="889635" cy="96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139700" imgH="152400" progId="Equation.KSEE3">
                  <p:embed/>
                </p:oleObj>
              </mc:Choice>
              <mc:Fallback>
                <p:oleObj name="" r:id="rId5" imgW="139700" imgH="152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55868" y="29758640"/>
                        <a:ext cx="889635" cy="969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812270" y="17212945"/>
          <a:ext cx="970280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152400" imgH="190500" progId="Equation.KSEE3">
                  <p:embed/>
                </p:oleObj>
              </mc:Choice>
              <mc:Fallback>
                <p:oleObj name="" r:id="rId7" imgW="1524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12270" y="17212945"/>
                        <a:ext cx="970280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直接连接符 74"/>
          <p:cNvCxnSpPr>
            <a:stCxn id="5" idx="6"/>
            <a:endCxn id="12" idx="2"/>
          </p:cNvCxnSpPr>
          <p:nvPr/>
        </p:nvCxnSpPr>
        <p:spPr>
          <a:xfrm flipV="1">
            <a:off x="23470870" y="24337010"/>
            <a:ext cx="6737985" cy="48260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2" idx="4"/>
          </p:cNvCxnSpPr>
          <p:nvPr/>
        </p:nvCxnSpPr>
        <p:spPr>
          <a:xfrm>
            <a:off x="27043380" y="19070955"/>
            <a:ext cx="411480" cy="543814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79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923116" y="16447135"/>
          <a:ext cx="436499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9" imgW="685800" imgH="254000" progId="Equation.KSEE3">
                  <p:embed/>
                </p:oleObj>
              </mc:Choice>
              <mc:Fallback>
                <p:oleObj name="" r:id="rId9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923116" y="16447135"/>
                        <a:ext cx="4364990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922798" y="25142190"/>
          <a:ext cx="444563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" name="" r:id="rId11" imgW="698500" imgH="254000" progId="Equation.KSEE3">
                  <p:embed/>
                </p:oleObj>
              </mc:Choice>
              <mc:Fallback>
                <p:oleObj name="" r:id="rId11" imgW="698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922798" y="25142190"/>
                        <a:ext cx="4445635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箭头连接符 100"/>
          <p:cNvCxnSpPr/>
          <p:nvPr/>
        </p:nvCxnSpPr>
        <p:spPr>
          <a:xfrm flipV="1">
            <a:off x="23448645" y="24384635"/>
            <a:ext cx="6760210" cy="494665"/>
          </a:xfrm>
          <a:prstGeom prst="straightConnector1">
            <a:avLst/>
          </a:prstGeom>
          <a:ln w="63500"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27165300" y="24173815"/>
            <a:ext cx="645795" cy="6457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5" idx="7"/>
            <a:endCxn id="22" idx="3"/>
          </p:cNvCxnSpPr>
          <p:nvPr/>
        </p:nvCxnSpPr>
        <p:spPr>
          <a:xfrm flipV="1">
            <a:off x="23376255" y="18976340"/>
            <a:ext cx="3438525" cy="561467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3" idx="2"/>
          </p:cNvCxnSpPr>
          <p:nvPr/>
        </p:nvCxnSpPr>
        <p:spPr>
          <a:xfrm flipV="1">
            <a:off x="23460710" y="24497030"/>
            <a:ext cx="3704590" cy="26098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93" name="对象 9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557808" y="20113308"/>
          <a:ext cx="380174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" name="" r:id="rId13" imgW="596900" imgH="203200" progId="Equation.KSEE3">
                  <p:embed/>
                </p:oleObj>
              </mc:Choice>
              <mc:Fallback>
                <p:oleObj name="" r:id="rId13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557808" y="20113308"/>
                        <a:ext cx="380174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997410" y="23350855"/>
          <a:ext cx="974090" cy="129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" name="" r:id="rId15" imgW="190500" imgH="254000" progId="Equation.KSEE3">
                  <p:embed/>
                </p:oleObj>
              </mc:Choice>
              <mc:Fallback>
                <p:oleObj name="" r:id="rId15" imgW="190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997410" y="23350855"/>
                        <a:ext cx="974090" cy="129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478798" y="23133368"/>
          <a:ext cx="103949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" name="" r:id="rId17" imgW="203200" imgH="254000" progId="Equation.KSEE3">
                  <p:embed/>
                </p:oleObj>
              </mc:Choice>
              <mc:Fallback>
                <p:oleObj name="" r:id="rId17" imgW="2032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478798" y="23133368"/>
                        <a:ext cx="1039495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983595" y="30364113"/>
          <a:ext cx="1127760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9" imgW="177165" imgH="203200" progId="Equation.KSEE3">
                  <p:embed/>
                </p:oleObj>
              </mc:Choice>
              <mc:Fallback>
                <p:oleObj name="" r:id="rId19" imgW="177165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0983595" y="30364113"/>
                        <a:ext cx="1127760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对象 10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049029" y="27522488"/>
          <a:ext cx="380428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" name="" r:id="rId21" imgW="596900" imgH="203200" progId="Equation.KSEE3">
                  <p:embed/>
                </p:oleObj>
              </mc:Choice>
              <mc:Fallback>
                <p:oleObj name="" r:id="rId21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049029" y="27522488"/>
                        <a:ext cx="380428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4" name="直接箭头连接符 103"/>
          <p:cNvCxnSpPr/>
          <p:nvPr/>
        </p:nvCxnSpPr>
        <p:spPr>
          <a:xfrm flipH="1" flipV="1">
            <a:off x="29193490" y="24518620"/>
            <a:ext cx="1117600" cy="27260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6" name="图片 10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03570" y="27369770"/>
            <a:ext cx="1690370" cy="290830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567900" y="20024725"/>
            <a:ext cx="1690370" cy="2908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" name="矩形 77"/>
          <p:cNvSpPr/>
          <p:nvPr/>
        </p:nvSpPr>
        <p:spPr>
          <a:xfrm rot="21300000">
            <a:off x="21990050" y="14641195"/>
            <a:ext cx="466725" cy="45847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7666990" y="13270865"/>
            <a:ext cx="22047200" cy="2448560"/>
          </a:xfrm>
          <a:custGeom>
            <a:avLst/>
            <a:gdLst>
              <a:gd name="connisteX0" fmla="*/ 0 w 22047200"/>
              <a:gd name="connsiteY0" fmla="*/ 2286000 h 2448273"/>
              <a:gd name="connisteX1" fmla="*/ 4470400 w 22047200"/>
              <a:gd name="connsiteY1" fmla="*/ 787400 h 2448273"/>
              <a:gd name="connisteX2" fmla="*/ 13030200 w 22047200"/>
              <a:gd name="connsiteY2" fmla="*/ 2438400 h 2448273"/>
              <a:gd name="connisteX3" fmla="*/ 22047200 w 22047200"/>
              <a:gd name="connsiteY3" fmla="*/ 0 h 24482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2047200" h="2448274">
                <a:moveTo>
                  <a:pt x="0" y="2286000"/>
                </a:moveTo>
                <a:cubicBezTo>
                  <a:pt x="722630" y="1953260"/>
                  <a:pt x="1864360" y="756920"/>
                  <a:pt x="4470400" y="787400"/>
                </a:cubicBezTo>
                <a:cubicBezTo>
                  <a:pt x="7076440" y="817880"/>
                  <a:pt x="9514840" y="2595880"/>
                  <a:pt x="13030200" y="2438400"/>
                </a:cubicBezTo>
                <a:cubicBezTo>
                  <a:pt x="16545560" y="2280920"/>
                  <a:pt x="20415250" y="520700"/>
                  <a:pt x="22047200" y="0"/>
                </a:cubicBezTo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/>
          <a:srcRect l="65096" r="11169"/>
          <a:stretch>
            <a:fillRect/>
          </a:stretch>
        </p:blipFill>
        <p:spPr>
          <a:xfrm rot="10800000">
            <a:off x="21722715" y="31393765"/>
            <a:ext cx="935355" cy="5200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50318" t="16254" r="43382" b="66461"/>
          <a:stretch>
            <a:fillRect/>
          </a:stretch>
        </p:blipFill>
        <p:spPr>
          <a:xfrm>
            <a:off x="35877500" y="37389435"/>
            <a:ext cx="2895600" cy="3098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42803" t="39312" r="15474" b="36603"/>
          <a:stretch>
            <a:fillRect/>
          </a:stretch>
        </p:blipFill>
        <p:spPr>
          <a:xfrm>
            <a:off x="16814800" y="37050980"/>
            <a:ext cx="19177000" cy="431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7270" t="36493" r="79416" b="26246"/>
          <a:stretch>
            <a:fillRect/>
          </a:stretch>
        </p:blipFill>
        <p:spPr>
          <a:xfrm>
            <a:off x="7412355" y="36593780"/>
            <a:ext cx="6119495" cy="668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950" y="36822380"/>
            <a:ext cx="3086100" cy="1615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5865" y="39438580"/>
            <a:ext cx="842010" cy="161544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V="1">
            <a:off x="34509075" y="38966775"/>
            <a:ext cx="1828800" cy="12700"/>
          </a:xfrm>
          <a:prstGeom prst="line">
            <a:avLst/>
          </a:prstGeom>
          <a:ln w="82550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3" name="矩形: 圆角 72"/>
          <p:cNvSpPr/>
          <p:nvPr/>
        </p:nvSpPr>
        <p:spPr>
          <a:xfrm>
            <a:off x="39715440" y="37838380"/>
            <a:ext cx="5724525" cy="201231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600" b="1" dirty="0"/>
              <a:t>DG</a:t>
            </a:r>
            <a:r>
              <a:rPr lang="zh-CN" altLang="en-US" sz="6600" b="1" dirty="0"/>
              <a:t>供电优化</a:t>
            </a:r>
            <a:endParaRPr lang="zh-CN" altLang="en-US" sz="6600" b="1" dirty="0"/>
          </a:p>
        </p:txBody>
      </p:sp>
      <p:sp>
        <p:nvSpPr>
          <p:cNvPr id="13" name="矩形: 圆角 72"/>
          <p:cNvSpPr/>
          <p:nvPr/>
        </p:nvSpPr>
        <p:spPr>
          <a:xfrm>
            <a:off x="26638885" y="30042485"/>
            <a:ext cx="6616065" cy="18002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6600" b="1" dirty="0">
                <a:sym typeface="+mn-ea"/>
              </a:rPr>
              <a:t>联络线转供</a:t>
            </a:r>
            <a:r>
              <a:rPr lang="en-US" altLang="zh-CN" sz="6600" b="1" dirty="0">
                <a:sym typeface="+mn-ea"/>
              </a:rPr>
              <a:t>优化</a:t>
            </a:r>
            <a:endParaRPr lang="en-US" altLang="zh-CN" sz="6600" b="1" dirty="0"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4134465" y="38854380"/>
            <a:ext cx="330200" cy="330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808200" y="38854380"/>
            <a:ext cx="330200" cy="330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524480" y="38854380"/>
            <a:ext cx="330200" cy="330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9410" y="41905555"/>
            <a:ext cx="1362075" cy="6477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807065" y="41972230"/>
            <a:ext cx="1701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6000"/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144875" y="30376495"/>
          <a:ext cx="3714750" cy="169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584200" imgH="266700" progId="Equation.KSEE3">
                  <p:embed/>
                </p:oleObj>
              </mc:Choice>
              <mc:Fallback>
                <p:oleObj name="" r:id="rId5" imgW="584200" imgH="266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44875" y="30376495"/>
                        <a:ext cx="3714750" cy="1696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3210" y="41610280"/>
            <a:ext cx="1133475" cy="14859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37700" y="41130855"/>
            <a:ext cx="2269490" cy="102235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23341330" y="39418895"/>
            <a:ext cx="76200" cy="16256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24295" y="41047670"/>
            <a:ext cx="2619375" cy="121666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H="1" flipV="1">
            <a:off x="25688290" y="39617015"/>
            <a:ext cx="889000" cy="15494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5713690" y="35067240"/>
            <a:ext cx="9807575" cy="8637905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92" name="矩形: 圆角 40"/>
          <p:cNvSpPr/>
          <p:nvPr/>
        </p:nvSpPr>
        <p:spPr>
          <a:xfrm>
            <a:off x="28698190" y="44686855"/>
            <a:ext cx="6125210" cy="15932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000" b="1" dirty="0"/>
              <a:t>DG</a:t>
            </a:r>
            <a:r>
              <a:rPr lang="zh-CN" altLang="en-US" sz="6000" b="1" dirty="0"/>
              <a:t>恢复供电</a:t>
            </a:r>
            <a:r>
              <a:rPr lang="zh-CN" altLang="en-US" sz="6000" b="1" dirty="0"/>
              <a:t>区域</a:t>
            </a:r>
            <a:endParaRPr lang="zh-CN" altLang="en-US" sz="6000" b="1" dirty="0"/>
          </a:p>
        </p:txBody>
      </p:sp>
      <p:sp>
        <p:nvSpPr>
          <p:cNvPr id="31" name="矩形 30"/>
          <p:cNvSpPr/>
          <p:nvPr/>
        </p:nvSpPr>
        <p:spPr>
          <a:xfrm>
            <a:off x="18956020" y="35082480"/>
            <a:ext cx="6755765" cy="8637905"/>
          </a:xfrm>
          <a:prstGeom prst="rect">
            <a:avLst/>
          </a:prstGeom>
          <a:noFill/>
          <a:ln w="635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2" name="矩形: 圆角 40"/>
          <p:cNvSpPr/>
          <p:nvPr/>
        </p:nvSpPr>
        <p:spPr>
          <a:xfrm>
            <a:off x="18958560" y="44686855"/>
            <a:ext cx="6841490" cy="15932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000" b="1" dirty="0"/>
              <a:t>DG</a:t>
            </a:r>
            <a:r>
              <a:rPr lang="zh-CN" altLang="en-US" sz="6000" b="1" dirty="0"/>
              <a:t>未恢复供电</a:t>
            </a:r>
            <a:r>
              <a:rPr lang="zh-CN" altLang="en-US" sz="6000" b="1" dirty="0"/>
              <a:t>区域</a:t>
            </a:r>
            <a:endParaRPr lang="zh-CN" altLang="en-US" sz="6000" b="1" dirty="0"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16064230" y="41241980"/>
            <a:ext cx="1550035" cy="247840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7995265" y="37838380"/>
            <a:ext cx="787400" cy="24892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8122265" y="37381180"/>
            <a:ext cx="406400" cy="30988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37725" y="44671615"/>
            <a:ext cx="6162675" cy="1733550"/>
          </a:xfrm>
          <a:prstGeom prst="rect">
            <a:avLst/>
          </a:prstGeom>
        </p:spPr>
      </p:pic>
      <p:cxnSp>
        <p:nvCxnSpPr>
          <p:cNvPr id="37" name="直接箭头连接符 36"/>
          <p:cNvCxnSpPr/>
          <p:nvPr/>
        </p:nvCxnSpPr>
        <p:spPr>
          <a:xfrm flipH="1">
            <a:off x="22658070" y="37014785"/>
            <a:ext cx="1154430" cy="144272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70940" y="41054020"/>
            <a:ext cx="4238625" cy="11620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19740" y="44008675"/>
            <a:ext cx="8162925" cy="172402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91960" y="35346005"/>
            <a:ext cx="3228975" cy="1781175"/>
          </a:xfrm>
          <a:prstGeom prst="rect">
            <a:avLst/>
          </a:prstGeom>
        </p:spPr>
      </p:pic>
      <p:cxnSp>
        <p:nvCxnSpPr>
          <p:cNvPr id="41" name="直接箭头连接符 40"/>
          <p:cNvCxnSpPr/>
          <p:nvPr/>
        </p:nvCxnSpPr>
        <p:spPr>
          <a:xfrm>
            <a:off x="33959800" y="37113845"/>
            <a:ext cx="50800" cy="10160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14"/>
          <a:srcRect t="12876"/>
          <a:stretch>
            <a:fillRect/>
          </a:stretch>
        </p:blipFill>
        <p:spPr>
          <a:xfrm>
            <a:off x="27053540" y="42192575"/>
            <a:ext cx="3060700" cy="1435100"/>
          </a:xfrm>
          <a:prstGeom prst="rect">
            <a:avLst/>
          </a:prstGeom>
        </p:spPr>
      </p:pic>
      <p:cxnSp>
        <p:nvCxnSpPr>
          <p:cNvPr id="44" name="直接箭头连接符 43"/>
          <p:cNvCxnSpPr/>
          <p:nvPr/>
        </p:nvCxnSpPr>
        <p:spPr>
          <a:xfrm flipV="1">
            <a:off x="20871180" y="39429055"/>
            <a:ext cx="76200" cy="16256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824045" y="46518830"/>
            <a:ext cx="3314700" cy="188595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627965" y="49083595"/>
            <a:ext cx="3324225" cy="164782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209000" y="46278800"/>
            <a:ext cx="3781425" cy="2209800"/>
          </a:xfrm>
          <a:prstGeom prst="rect">
            <a:avLst/>
          </a:prstGeom>
        </p:spPr>
      </p:pic>
      <p:sp>
        <p:nvSpPr>
          <p:cNvPr id="48" name="左大括号 47"/>
          <p:cNvSpPr/>
          <p:nvPr/>
        </p:nvSpPr>
        <p:spPr>
          <a:xfrm rot="16200000">
            <a:off x="26440130" y="42621835"/>
            <a:ext cx="647700" cy="11633200"/>
          </a:xfrm>
          <a:prstGeom prst="leftBrace">
            <a:avLst>
              <a:gd name="adj1" fmla="val 94607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"/>
          <a:srcRect l="65096" t="1099" r="10798" b="59824"/>
          <a:stretch>
            <a:fillRect/>
          </a:stretch>
        </p:blipFill>
        <p:spPr>
          <a:xfrm rot="10800000">
            <a:off x="21743670" y="36405820"/>
            <a:ext cx="949960" cy="20320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366105" y="33055560"/>
            <a:ext cx="3524250" cy="141922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736435" y="29712285"/>
            <a:ext cx="2337435" cy="302450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150070" y="30523180"/>
            <a:ext cx="3793490" cy="131953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37700" y="35466020"/>
            <a:ext cx="3362325" cy="164782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733250" y="30621605"/>
            <a:ext cx="762000" cy="32385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8351520" y="1446403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1165205" y="1381823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7349470" y="1507363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818870" y="1394523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4733250" y="14591030"/>
            <a:ext cx="645795" cy="6457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7385645" y="13615035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8698190" y="13172440"/>
            <a:ext cx="645795" cy="6457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1244560" y="9002395"/>
            <a:ext cx="645795" cy="6457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359765" y="15482570"/>
          <a:ext cx="4445000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23" imgW="698500" imgH="279400" progId="Equation.KSEE3">
                  <p:embed/>
                </p:oleObj>
              </mc:Choice>
              <mc:Fallback>
                <p:oleObj name="" r:id="rId23" imgW="6985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3359765" y="15482570"/>
                        <a:ext cx="4445000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215533" y="14914245"/>
          <a:ext cx="5492115" cy="177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25" imgW="862965" imgH="279400" progId="Equation.KSEE3">
                  <p:embed/>
                </p:oleObj>
              </mc:Choice>
              <mc:Fallback>
                <p:oleObj name="" r:id="rId25" imgW="862965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5215533" y="14914245"/>
                        <a:ext cx="5492115" cy="177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接箭头连接符 66"/>
          <p:cNvCxnSpPr/>
          <p:nvPr/>
        </p:nvCxnSpPr>
        <p:spPr>
          <a:xfrm>
            <a:off x="6066790" y="20697190"/>
            <a:ext cx="26441400" cy="0"/>
          </a:xfrm>
          <a:prstGeom prst="straightConnector1">
            <a:avLst/>
          </a:prstGeom>
          <a:ln w="1333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6791960" y="9136380"/>
            <a:ext cx="60325" cy="12438380"/>
          </a:xfrm>
          <a:prstGeom prst="straightConnector1">
            <a:avLst/>
          </a:prstGeom>
          <a:ln w="1333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69" name="对象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580263" y="20335875"/>
          <a:ext cx="889635" cy="96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27" imgW="139700" imgH="152400" progId="Equation.KSEE3">
                  <p:embed/>
                </p:oleObj>
              </mc:Choice>
              <mc:Fallback>
                <p:oleObj name="" r:id="rId27" imgW="139700" imgH="152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2580263" y="20335875"/>
                        <a:ext cx="889635" cy="969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36665" y="7790180"/>
          <a:ext cx="970280" cy="12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29" imgW="152400" imgH="190500" progId="Equation.KSEE3">
                  <p:embed/>
                </p:oleObj>
              </mc:Choice>
              <mc:Fallback>
                <p:oleObj name="" r:id="rId29" imgW="1524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336665" y="7790180"/>
                        <a:ext cx="970280" cy="12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直接连接符 74"/>
          <p:cNvCxnSpPr>
            <a:stCxn id="5" idx="6"/>
            <a:endCxn id="12" idx="2"/>
          </p:cNvCxnSpPr>
          <p:nvPr/>
        </p:nvCxnSpPr>
        <p:spPr>
          <a:xfrm flipV="1">
            <a:off x="17995265" y="14914245"/>
            <a:ext cx="6737985" cy="48260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2" idx="4"/>
          </p:cNvCxnSpPr>
          <p:nvPr/>
        </p:nvCxnSpPr>
        <p:spPr>
          <a:xfrm>
            <a:off x="21567775" y="9648190"/>
            <a:ext cx="411480" cy="5438140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79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447511" y="7024370"/>
          <a:ext cx="436499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31" imgW="685800" imgH="254000" progId="Equation.KSEE3">
                  <p:embed/>
                </p:oleObj>
              </mc:Choice>
              <mc:Fallback>
                <p:oleObj name="" r:id="rId31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9447511" y="7024370"/>
                        <a:ext cx="4364990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447193" y="15719425"/>
          <a:ext cx="444563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" name="" r:id="rId33" imgW="698500" imgH="254000" progId="Equation.KSEE3">
                  <p:embed/>
                </p:oleObj>
              </mc:Choice>
              <mc:Fallback>
                <p:oleObj name="" r:id="rId33" imgW="698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9447193" y="15719425"/>
                        <a:ext cx="4445635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箭头连接符 100"/>
          <p:cNvCxnSpPr/>
          <p:nvPr/>
        </p:nvCxnSpPr>
        <p:spPr>
          <a:xfrm flipV="1">
            <a:off x="17973040" y="14961870"/>
            <a:ext cx="6760210" cy="494665"/>
          </a:xfrm>
          <a:prstGeom prst="straightConnector1">
            <a:avLst/>
          </a:prstGeom>
          <a:ln w="63500"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21689695" y="14751050"/>
            <a:ext cx="645795" cy="6457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5" idx="7"/>
            <a:endCxn id="22" idx="3"/>
          </p:cNvCxnSpPr>
          <p:nvPr/>
        </p:nvCxnSpPr>
        <p:spPr>
          <a:xfrm flipV="1">
            <a:off x="17900650" y="9553575"/>
            <a:ext cx="3438525" cy="561467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83" idx="2"/>
          </p:cNvCxnSpPr>
          <p:nvPr/>
        </p:nvCxnSpPr>
        <p:spPr>
          <a:xfrm flipV="1">
            <a:off x="17985105" y="15074265"/>
            <a:ext cx="3704590" cy="26098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93" name="对象 9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082204" y="10690543"/>
          <a:ext cx="380174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" name="" r:id="rId35" imgW="596900" imgH="203200" progId="Equation.KSEE3">
                  <p:embed/>
                </p:oleObj>
              </mc:Choice>
              <mc:Fallback>
                <p:oleObj name="" r:id="rId35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082204" y="10690543"/>
                        <a:ext cx="380174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21805" y="13928090"/>
          <a:ext cx="974090" cy="129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" name="" r:id="rId37" imgW="190500" imgH="254000" progId="Equation.KSEE3">
                  <p:embed/>
                </p:oleObj>
              </mc:Choice>
              <mc:Fallback>
                <p:oleObj name="" r:id="rId37" imgW="1905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9521805" y="13928090"/>
                        <a:ext cx="974090" cy="129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003193" y="13710603"/>
          <a:ext cx="103949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" name="" r:id="rId39" imgW="203200" imgH="254000" progId="Equation.KSEE3">
                  <p:embed/>
                </p:oleObj>
              </mc:Choice>
              <mc:Fallback>
                <p:oleObj name="" r:id="rId39" imgW="2032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3003193" y="13710603"/>
                        <a:ext cx="1039495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07990" y="20941348"/>
          <a:ext cx="1127760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41" imgW="177165" imgH="203200" progId="Equation.KSEE3">
                  <p:embed/>
                </p:oleObj>
              </mc:Choice>
              <mc:Fallback>
                <p:oleObj name="" r:id="rId41" imgW="177165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507990" y="20941348"/>
                        <a:ext cx="1127760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对象 10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573424" y="18099723"/>
          <a:ext cx="3804285" cy="1292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" name="" r:id="rId43" imgW="596900" imgH="203200" progId="Equation.KSEE3">
                  <p:embed/>
                </p:oleObj>
              </mc:Choice>
              <mc:Fallback>
                <p:oleObj name="" r:id="rId43" imgW="596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3573424" y="18099723"/>
                        <a:ext cx="3804285" cy="1292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4" name="直接箭头连接符 103"/>
          <p:cNvCxnSpPr/>
          <p:nvPr/>
        </p:nvCxnSpPr>
        <p:spPr>
          <a:xfrm flipH="1" flipV="1">
            <a:off x="23717885" y="15095855"/>
            <a:ext cx="1117600" cy="27260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6" name="图片 105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5627965" y="17947005"/>
            <a:ext cx="1690370" cy="290830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7092295" y="10601960"/>
            <a:ext cx="1690370" cy="2908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168326" y="34960098"/>
            <a:ext cx="3446026" cy="6076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961409" y="34964554"/>
            <a:ext cx="3586480" cy="6036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28838929" y="35027311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医生登录系统</a:t>
            </a:r>
            <a:endParaRPr lang="zh-CN" altLang="en-US" b="1" dirty="0"/>
          </a:p>
        </p:txBody>
      </p:sp>
      <p:sp>
        <p:nvSpPr>
          <p:cNvPr id="8" name="等腰三角形 7"/>
          <p:cNvSpPr/>
          <p:nvPr/>
        </p:nvSpPr>
        <p:spPr>
          <a:xfrm rot="10800000">
            <a:off x="29648930" y="35503510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8838929" y="37350295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患者信息录入</a:t>
            </a:r>
            <a:endParaRPr lang="zh-CN" altLang="en-US" b="1" dirty="0"/>
          </a:p>
        </p:txBody>
      </p:sp>
      <p:sp>
        <p:nvSpPr>
          <p:cNvPr id="10" name="矩形: 圆角 9"/>
          <p:cNvSpPr/>
          <p:nvPr/>
        </p:nvSpPr>
        <p:spPr>
          <a:xfrm>
            <a:off x="28838929" y="3657280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交互界面</a:t>
            </a:r>
            <a:endParaRPr lang="zh-CN" altLang="en-US" b="1" dirty="0"/>
          </a:p>
        </p:txBody>
      </p:sp>
      <p:sp>
        <p:nvSpPr>
          <p:cNvPr id="11" name="矩形: 圆角 10"/>
          <p:cNvSpPr/>
          <p:nvPr/>
        </p:nvSpPr>
        <p:spPr>
          <a:xfrm>
            <a:off x="28838929" y="35792287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医生信息展示</a:t>
            </a:r>
            <a:endParaRPr lang="zh-CN" altLang="en-US" b="1" dirty="0"/>
          </a:p>
        </p:txBody>
      </p:sp>
      <p:sp>
        <p:nvSpPr>
          <p:cNvPr id="12" name="矩形: 圆角 11"/>
          <p:cNvSpPr/>
          <p:nvPr/>
        </p:nvSpPr>
        <p:spPr>
          <a:xfrm>
            <a:off x="8993221" y="17188010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账号</a:t>
            </a:r>
            <a:r>
              <a:rPr lang="zh-CN" altLang="en-US" b="1" dirty="0"/>
              <a:t>密码</a:t>
            </a:r>
            <a:endParaRPr lang="zh-CN" altLang="en-US" b="1" dirty="0"/>
          </a:p>
        </p:txBody>
      </p:sp>
      <p:sp>
        <p:nvSpPr>
          <p:cNvPr id="13" name="矩形: 圆角 12"/>
          <p:cNvSpPr/>
          <p:nvPr/>
        </p:nvSpPr>
        <p:spPr>
          <a:xfrm>
            <a:off x="21196209" y="36280804"/>
            <a:ext cx="1219199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数据获取</a:t>
            </a:r>
            <a:endParaRPr lang="zh-CN" altLang="en-US" b="1" dirty="0"/>
          </a:p>
        </p:txBody>
      </p:sp>
      <p:sp>
        <p:nvSpPr>
          <p:cNvPr id="14" name="矩形: 圆角 13"/>
          <p:cNvSpPr/>
          <p:nvPr/>
        </p:nvSpPr>
        <p:spPr>
          <a:xfrm>
            <a:off x="20034434" y="38663429"/>
            <a:ext cx="897255" cy="7327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增添数据</a:t>
            </a:r>
            <a:endParaRPr lang="zh-CN" altLang="en-US" b="1" dirty="0"/>
          </a:p>
        </p:txBody>
      </p:sp>
      <p:sp>
        <p:nvSpPr>
          <p:cNvPr id="15" name="等腰三角形 14"/>
          <p:cNvSpPr/>
          <p:nvPr/>
        </p:nvSpPr>
        <p:spPr>
          <a:xfrm rot="10800000">
            <a:off x="29648930" y="3626141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29648930" y="3706562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29648930" y="37833107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28838929" y="38115759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左右眼影像导入</a:t>
            </a:r>
            <a:endParaRPr lang="zh-CN" altLang="en-US" b="1" dirty="0"/>
          </a:p>
        </p:txBody>
      </p:sp>
      <p:sp>
        <p:nvSpPr>
          <p:cNvPr id="19" name="矩形: 圆角 18"/>
          <p:cNvSpPr/>
          <p:nvPr/>
        </p:nvSpPr>
        <p:spPr>
          <a:xfrm>
            <a:off x="28838929" y="38867175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诊断记录查看</a:t>
            </a:r>
            <a:endParaRPr lang="zh-CN" altLang="en-US" b="1" dirty="0"/>
          </a:p>
        </p:txBody>
      </p:sp>
      <p:sp>
        <p:nvSpPr>
          <p:cNvPr id="20" name="矩形: 圆角 19"/>
          <p:cNvSpPr/>
          <p:nvPr/>
        </p:nvSpPr>
        <p:spPr>
          <a:xfrm>
            <a:off x="28838929" y="3955872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图表数据分析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28743679" y="40257146"/>
            <a:ext cx="2101010" cy="64909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Deepseek</a:t>
            </a:r>
            <a:r>
              <a:rPr lang="zh-CN" altLang="en-US" b="1" dirty="0"/>
              <a:t>知识库辅助诊断</a:t>
            </a:r>
            <a:endParaRPr lang="zh-CN" altLang="en-US" b="1" dirty="0"/>
          </a:p>
        </p:txBody>
      </p:sp>
      <p:sp>
        <p:nvSpPr>
          <p:cNvPr id="23" name="等腰三角形 22"/>
          <p:cNvSpPr/>
          <p:nvPr/>
        </p:nvSpPr>
        <p:spPr>
          <a:xfrm rot="10800000">
            <a:off x="29648930" y="38587866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0800000">
            <a:off x="29648930" y="39324334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0800000">
            <a:off x="29648930" y="40026506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10724655" y="17244863"/>
            <a:ext cx="1610713" cy="4733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Token</a:t>
            </a:r>
            <a:r>
              <a:rPr lang="zh-CN" altLang="en-US" b="1" dirty="0"/>
              <a:t>生成</a:t>
            </a:r>
            <a:endParaRPr lang="zh-CN" altLang="en-US" b="1" dirty="0"/>
          </a:p>
        </p:txBody>
      </p:sp>
      <p:sp>
        <p:nvSpPr>
          <p:cNvPr id="27" name="矩形: 圆角 26"/>
          <p:cNvSpPr/>
          <p:nvPr/>
        </p:nvSpPr>
        <p:spPr>
          <a:xfrm>
            <a:off x="21402749" y="38732117"/>
            <a:ext cx="850042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查询数据</a:t>
            </a:r>
            <a:endParaRPr lang="zh-CN" altLang="en-US" b="1" dirty="0"/>
          </a:p>
        </p:txBody>
      </p:sp>
      <p:sp>
        <p:nvSpPr>
          <p:cNvPr id="28" name="矩形: 圆角 27"/>
          <p:cNvSpPr/>
          <p:nvPr/>
        </p:nvSpPr>
        <p:spPr>
          <a:xfrm>
            <a:off x="22529985" y="38766336"/>
            <a:ext cx="871055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删除数据</a:t>
            </a:r>
            <a:endParaRPr lang="zh-CN" altLang="en-US" b="1" dirty="0"/>
          </a:p>
        </p:txBody>
      </p:sp>
      <p:sp>
        <p:nvSpPr>
          <p:cNvPr id="40" name="矩形 39"/>
          <p:cNvSpPr/>
          <p:nvPr/>
        </p:nvSpPr>
        <p:spPr>
          <a:xfrm>
            <a:off x="24539214" y="34965131"/>
            <a:ext cx="2938372" cy="60368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/>
          <p:cNvSpPr/>
          <p:nvPr/>
        </p:nvSpPr>
        <p:spPr>
          <a:xfrm>
            <a:off x="24743902" y="35141611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后端接受患者个人信息</a:t>
            </a:r>
            <a:endParaRPr lang="zh-CN" altLang="en-US" b="1" dirty="0"/>
          </a:p>
        </p:txBody>
      </p:sp>
      <p:sp>
        <p:nvSpPr>
          <p:cNvPr id="43" name="矩形: 圆角 42"/>
          <p:cNvSpPr/>
          <p:nvPr/>
        </p:nvSpPr>
        <p:spPr>
          <a:xfrm>
            <a:off x="24743267" y="35859065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将患者信息返回数据库</a:t>
            </a:r>
            <a:endParaRPr lang="zh-CN" altLang="en-US" b="1" dirty="0"/>
          </a:p>
        </p:txBody>
      </p:sp>
      <p:sp>
        <p:nvSpPr>
          <p:cNvPr id="44" name="矩形: 圆角 43"/>
          <p:cNvSpPr/>
          <p:nvPr/>
        </p:nvSpPr>
        <p:spPr>
          <a:xfrm>
            <a:off x="24743267" y="36621065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后端接受左眼图片</a:t>
            </a:r>
            <a:endParaRPr lang="zh-CN" altLang="en-US" b="1" dirty="0"/>
          </a:p>
        </p:txBody>
      </p:sp>
      <p:sp>
        <p:nvSpPr>
          <p:cNvPr id="45" name="矩形: 圆角 44"/>
          <p:cNvSpPr/>
          <p:nvPr/>
        </p:nvSpPr>
        <p:spPr>
          <a:xfrm>
            <a:off x="24743267" y="37397143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服务端暂存左眼图片</a:t>
            </a:r>
            <a:endParaRPr lang="zh-CN" altLang="en-US" b="1" dirty="0"/>
          </a:p>
        </p:txBody>
      </p:sp>
      <p:sp>
        <p:nvSpPr>
          <p:cNvPr id="46" name="矩形: 圆角 45"/>
          <p:cNvSpPr/>
          <p:nvPr/>
        </p:nvSpPr>
        <p:spPr>
          <a:xfrm>
            <a:off x="24742129" y="38215129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后端接受右眼图片</a:t>
            </a:r>
            <a:endParaRPr lang="zh-CN" altLang="en-US" b="1" dirty="0"/>
          </a:p>
        </p:txBody>
      </p:sp>
      <p:sp>
        <p:nvSpPr>
          <p:cNvPr id="47" name="矩形: 圆角 46"/>
          <p:cNvSpPr/>
          <p:nvPr/>
        </p:nvSpPr>
        <p:spPr>
          <a:xfrm>
            <a:off x="24742129" y="38991207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服务端暂存右眼图片</a:t>
            </a:r>
            <a:endParaRPr lang="zh-CN" altLang="en-US" b="1" dirty="0"/>
          </a:p>
        </p:txBody>
      </p:sp>
      <p:sp>
        <p:nvSpPr>
          <p:cNvPr id="48" name="矩形: 圆角 47"/>
          <p:cNvSpPr/>
          <p:nvPr/>
        </p:nvSpPr>
        <p:spPr>
          <a:xfrm>
            <a:off x="24742129" y="39781782"/>
            <a:ext cx="2578282" cy="7751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后端调用</a:t>
            </a:r>
            <a:r>
              <a:rPr lang="en-US" altLang="zh-CN" b="1" dirty="0"/>
              <a:t>D</a:t>
            </a:r>
            <a:r>
              <a:rPr lang="en-US" altLang="zh-CN" b="1" dirty="0" err="1"/>
              <a:t>eepseek</a:t>
            </a:r>
            <a:r>
              <a:rPr lang="zh-CN" altLang="en-US" b="1" dirty="0"/>
              <a:t>，</a:t>
            </a:r>
            <a:br>
              <a:rPr lang="en-US" altLang="zh-CN" b="1" dirty="0"/>
            </a:br>
            <a:r>
              <a:rPr lang="zh-CN" altLang="en-US" b="1" dirty="0"/>
              <a:t>返回处理结果</a:t>
            </a:r>
            <a:endParaRPr lang="zh-CN" altLang="en-US" b="1" dirty="0"/>
          </a:p>
        </p:txBody>
      </p:sp>
      <p:sp>
        <p:nvSpPr>
          <p:cNvPr id="50" name="等腰三角形 49"/>
          <p:cNvSpPr/>
          <p:nvPr/>
        </p:nvSpPr>
        <p:spPr>
          <a:xfrm rot="10800000">
            <a:off x="25891464" y="35612431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0800000">
            <a:off x="25890529" y="36333118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0800000">
            <a:off x="25890529" y="3710524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0800000">
            <a:off x="25890529" y="37876013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10800000">
            <a:off x="25890529" y="38700079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0800000">
            <a:off x="25890529" y="3947161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连接符: 肘形 58"/>
          <p:cNvCxnSpPr>
            <a:endCxn id="14" idx="0"/>
          </p:cNvCxnSpPr>
          <p:nvPr/>
        </p:nvCxnSpPr>
        <p:spPr>
          <a:xfrm rot="5400000">
            <a:off x="20300947" y="37128073"/>
            <a:ext cx="1717894" cy="13528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/>
          <p:cNvCxnSpPr>
            <a:endCxn id="27" idx="0"/>
          </p:cNvCxnSpPr>
          <p:nvPr/>
        </p:nvCxnSpPr>
        <p:spPr>
          <a:xfrm rot="5400000">
            <a:off x="20876444" y="37776969"/>
            <a:ext cx="1906905" cy="3175"/>
          </a:xfrm>
          <a:prstGeom prst="bentConnector3">
            <a:avLst>
              <a:gd name="adj1" fmla="val 500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/>
          <p:cNvCxnSpPr>
            <a:endCxn id="28" idx="0"/>
          </p:cNvCxnSpPr>
          <p:nvPr/>
        </p:nvCxnSpPr>
        <p:spPr>
          <a:xfrm rot="5400000" flipV="1">
            <a:off x="21435879" y="37236584"/>
            <a:ext cx="1927860" cy="1131570"/>
          </a:xfrm>
          <a:prstGeom prst="bentConnector3">
            <a:avLst>
              <a:gd name="adj1" fmla="val 500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左右 66"/>
          <p:cNvSpPr/>
          <p:nvPr/>
        </p:nvSpPr>
        <p:spPr>
          <a:xfrm>
            <a:off x="23764395" y="37498018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左右 67"/>
          <p:cNvSpPr/>
          <p:nvPr/>
        </p:nvSpPr>
        <p:spPr>
          <a:xfrm>
            <a:off x="27524077" y="37544642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/>
          <p:cNvSpPr/>
          <p:nvPr/>
        </p:nvSpPr>
        <p:spPr>
          <a:xfrm>
            <a:off x="9916605" y="15897684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登录</a:t>
            </a:r>
            <a:r>
              <a:rPr lang="zh-CN" altLang="en-US" b="1" dirty="0"/>
              <a:t>界面</a:t>
            </a:r>
            <a:endParaRPr lang="zh-CN" altLang="en-US" b="1" dirty="0"/>
          </a:p>
        </p:txBody>
      </p:sp>
      <p:sp>
        <p:nvSpPr>
          <p:cNvPr id="75" name="矩形: 圆角 74"/>
          <p:cNvSpPr/>
          <p:nvPr/>
        </p:nvSpPr>
        <p:spPr>
          <a:xfrm>
            <a:off x="18505811" y="16001824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主</a:t>
            </a:r>
            <a:r>
              <a:rPr lang="zh-CN" altLang="en-US" b="1" dirty="0"/>
              <a:t>系统</a:t>
            </a:r>
            <a:endParaRPr lang="zh-CN" altLang="en-US" b="1" dirty="0"/>
          </a:p>
        </p:txBody>
      </p:sp>
      <p:sp>
        <p:nvSpPr>
          <p:cNvPr id="82" name="矩形: 圆角 81"/>
          <p:cNvSpPr/>
          <p:nvPr/>
        </p:nvSpPr>
        <p:spPr>
          <a:xfrm>
            <a:off x="17025804" y="32133089"/>
            <a:ext cx="815340" cy="653034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数据管理</a:t>
            </a:r>
            <a:endParaRPr lang="zh-CN" altLang="en-US" sz="4000" b="1" dirty="0"/>
          </a:p>
        </p:txBody>
      </p:sp>
      <p:sp>
        <p:nvSpPr>
          <p:cNvPr id="83" name="矩形: 圆角 82"/>
          <p:cNvSpPr/>
          <p:nvPr/>
        </p:nvSpPr>
        <p:spPr>
          <a:xfrm>
            <a:off x="32529967" y="34572292"/>
            <a:ext cx="757672" cy="64296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前端交互</a:t>
            </a:r>
            <a:endParaRPr lang="zh-CN" altLang="en-US" sz="4000" b="1" dirty="0"/>
          </a:p>
        </p:txBody>
      </p:sp>
      <p:sp>
        <p:nvSpPr>
          <p:cNvPr id="84" name="箭头: 左右 83"/>
          <p:cNvSpPr/>
          <p:nvPr/>
        </p:nvSpPr>
        <p:spPr>
          <a:xfrm>
            <a:off x="31778732" y="35335109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左右 84"/>
          <p:cNvSpPr/>
          <p:nvPr/>
        </p:nvSpPr>
        <p:spPr>
          <a:xfrm>
            <a:off x="31705548" y="37428874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箭头: 左右 85"/>
          <p:cNvSpPr/>
          <p:nvPr/>
        </p:nvSpPr>
        <p:spPr>
          <a:xfrm>
            <a:off x="31765407" y="39522128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左右 86"/>
          <p:cNvSpPr/>
          <p:nvPr/>
        </p:nvSpPr>
        <p:spPr>
          <a:xfrm>
            <a:off x="19203440" y="35374351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左右 87"/>
          <p:cNvSpPr/>
          <p:nvPr/>
        </p:nvSpPr>
        <p:spPr>
          <a:xfrm>
            <a:off x="19254984" y="37208145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左右 88"/>
          <p:cNvSpPr/>
          <p:nvPr/>
        </p:nvSpPr>
        <p:spPr>
          <a:xfrm>
            <a:off x="19191561" y="39466291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19543606" y="14462971"/>
            <a:ext cx="1252855" cy="47688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602661" y="14510596"/>
            <a:ext cx="1240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瞳溯系统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箭头: 上 21"/>
          <p:cNvSpPr/>
          <p:nvPr/>
        </p:nvSpPr>
        <p:spPr>
          <a:xfrm>
            <a:off x="36246804" y="33272806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/>
          <p:cNvSpPr/>
          <p:nvPr/>
        </p:nvSpPr>
        <p:spPr>
          <a:xfrm>
            <a:off x="19974109" y="41891369"/>
            <a:ext cx="11652943" cy="7540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3787965" y="30369645"/>
            <a:ext cx="87418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利用深度学习技术，构建高效、精准的眼科疾病诊断平台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箭头: 左右 68"/>
          <p:cNvSpPr/>
          <p:nvPr/>
        </p:nvSpPr>
        <p:spPr>
          <a:xfrm rot="5400000">
            <a:off x="22185125" y="41275440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箭头: 左右 69"/>
          <p:cNvSpPr/>
          <p:nvPr/>
        </p:nvSpPr>
        <p:spPr>
          <a:xfrm rot="5400000">
            <a:off x="25664658" y="41274747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箭头: 左右 70"/>
          <p:cNvSpPr/>
          <p:nvPr/>
        </p:nvSpPr>
        <p:spPr>
          <a:xfrm rot="5400000">
            <a:off x="29493297" y="41265403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5519" y="36804752"/>
            <a:ext cx="556474" cy="131780"/>
          </a:xfrm>
          <a:prstGeom prst="rect">
            <a:avLst/>
          </a:prstGeom>
        </p:spPr>
      </p:pic>
      <p:sp>
        <p:nvSpPr>
          <p:cNvPr id="31" name="矩形: 圆角 72"/>
          <p:cNvSpPr/>
          <p:nvPr/>
        </p:nvSpPr>
        <p:spPr>
          <a:xfrm>
            <a:off x="29330861" y="16246051"/>
            <a:ext cx="2197100" cy="6648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/>
              <a:t>DeepSeek-R1</a:t>
            </a:r>
            <a:br>
              <a:rPr lang="en-US" altLang="zh-CN" b="1" dirty="0"/>
            </a:br>
            <a:r>
              <a:rPr lang="zh-CN" altLang="en-US" b="1" dirty="0"/>
              <a:t>大模型辅助</a:t>
            </a:r>
            <a:r>
              <a:rPr lang="zh-CN" altLang="en-US" b="1" dirty="0"/>
              <a:t>诊断</a:t>
            </a:r>
            <a:endParaRPr lang="zh-CN" altLang="en-US" b="1" dirty="0"/>
          </a:p>
        </p:txBody>
      </p:sp>
      <p:sp>
        <p:nvSpPr>
          <p:cNvPr id="32" name="矩形: 圆角 73"/>
          <p:cNvSpPr/>
          <p:nvPr/>
        </p:nvSpPr>
        <p:spPr>
          <a:xfrm>
            <a:off x="23384694" y="15897684"/>
            <a:ext cx="1444625" cy="43815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b="1" dirty="0"/>
              <a:t>可视化</a:t>
            </a:r>
            <a:r>
              <a:rPr lang="zh-CN" altLang="en-US" b="1" dirty="0"/>
              <a:t>分析</a:t>
            </a:r>
            <a:endParaRPr lang="zh-CN" altLang="en-US" b="1" dirty="0"/>
          </a:p>
        </p:txBody>
      </p:sp>
      <p:sp>
        <p:nvSpPr>
          <p:cNvPr id="33" name="矩形: 圆角 72"/>
          <p:cNvSpPr/>
          <p:nvPr/>
        </p:nvSpPr>
        <p:spPr>
          <a:xfrm>
            <a:off x="32320040" y="35237430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数据端</a:t>
            </a:r>
            <a:endParaRPr lang="zh-CN" altLang="en-US" b="1" dirty="0"/>
          </a:p>
        </p:txBody>
      </p:sp>
      <p:sp>
        <p:nvSpPr>
          <p:cNvPr id="35" name="矩形: 圆角 73"/>
          <p:cNvSpPr/>
          <p:nvPr/>
        </p:nvSpPr>
        <p:spPr>
          <a:xfrm>
            <a:off x="14664901" y="15948871"/>
            <a:ext cx="974725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b="1" dirty="0"/>
              <a:t>主</a:t>
            </a:r>
            <a:r>
              <a:rPr lang="zh-CN" altLang="en-US" b="1" dirty="0"/>
              <a:t>界面</a:t>
            </a:r>
            <a:endParaRPr lang="zh-CN" altLang="en-US" b="1" dirty="0"/>
          </a:p>
        </p:txBody>
      </p:sp>
      <p:sp>
        <p:nvSpPr>
          <p:cNvPr id="36" name="矩形: 圆角 40"/>
          <p:cNvSpPr/>
          <p:nvPr/>
        </p:nvSpPr>
        <p:spPr>
          <a:xfrm>
            <a:off x="13055176" y="17296341"/>
            <a:ext cx="1750060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医生评价</a:t>
            </a:r>
            <a:r>
              <a:rPr lang="zh-CN" altLang="en-US" b="1" dirty="0"/>
              <a:t>主页</a:t>
            </a:r>
            <a:endParaRPr lang="zh-CN" altLang="en-US" b="1" dirty="0"/>
          </a:p>
        </p:txBody>
      </p:sp>
      <p:sp>
        <p:nvSpPr>
          <p:cNvPr id="38" name="矩形: 圆角 40"/>
          <p:cNvSpPr/>
          <p:nvPr/>
        </p:nvSpPr>
        <p:spPr>
          <a:xfrm>
            <a:off x="15007801" y="17324916"/>
            <a:ext cx="925195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待办</a:t>
            </a:r>
            <a:endParaRPr lang="zh-CN" altLang="en-US" b="1" dirty="0"/>
          </a:p>
        </p:txBody>
      </p:sp>
      <p:sp>
        <p:nvSpPr>
          <p:cNvPr id="39" name="矩形: 圆角 40"/>
          <p:cNvSpPr/>
          <p:nvPr/>
        </p:nvSpPr>
        <p:spPr>
          <a:xfrm>
            <a:off x="21418761" y="17061391"/>
            <a:ext cx="1965960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静态数据集</a:t>
            </a:r>
            <a:r>
              <a:rPr lang="zh-CN" altLang="en-US" b="1" dirty="0"/>
              <a:t>分析</a:t>
            </a:r>
            <a:endParaRPr lang="zh-CN" altLang="en-US" b="1" dirty="0"/>
          </a:p>
        </p:txBody>
      </p:sp>
      <p:sp>
        <p:nvSpPr>
          <p:cNvPr id="49" name="矩形: 圆角 6"/>
          <p:cNvSpPr/>
          <p:nvPr/>
        </p:nvSpPr>
        <p:spPr>
          <a:xfrm>
            <a:off x="18388099" y="17244771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信息</a:t>
            </a:r>
            <a:r>
              <a:rPr lang="zh-CN" altLang="en-US" b="1" dirty="0"/>
              <a:t>录入</a:t>
            </a:r>
            <a:endParaRPr lang="zh-CN" altLang="en-US" b="1" dirty="0"/>
          </a:p>
        </p:txBody>
      </p:sp>
      <p:sp>
        <p:nvSpPr>
          <p:cNvPr id="56" name="矩形: 圆角 6"/>
          <p:cNvSpPr/>
          <p:nvPr/>
        </p:nvSpPr>
        <p:spPr>
          <a:xfrm>
            <a:off x="18333489" y="1804169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影像</a:t>
            </a:r>
            <a:r>
              <a:rPr lang="zh-CN" altLang="en-US" b="1" dirty="0"/>
              <a:t>上传</a:t>
            </a:r>
            <a:endParaRPr lang="zh-CN" altLang="en-US" b="1" dirty="0"/>
          </a:p>
        </p:txBody>
      </p:sp>
      <p:sp>
        <p:nvSpPr>
          <p:cNvPr id="57" name="矩形: 圆角 6"/>
          <p:cNvSpPr/>
          <p:nvPr/>
        </p:nvSpPr>
        <p:spPr>
          <a:xfrm>
            <a:off x="18180234" y="18931439"/>
            <a:ext cx="2270760" cy="6629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/>
              <a:t>ResNet-34</a:t>
            </a:r>
            <a:r>
              <a:rPr lang="zh-CN" altLang="en-US" b="1" dirty="0"/>
              <a:t>模型分析以及</a:t>
            </a:r>
            <a:r>
              <a:rPr lang="en-US" altLang="zh-CN" b="1" dirty="0"/>
              <a:t>CAM</a:t>
            </a:r>
            <a:r>
              <a:rPr lang="zh-CN" altLang="en-US" b="1" dirty="0"/>
              <a:t>生成</a:t>
            </a:r>
            <a:endParaRPr lang="zh-CN" altLang="en-US" b="1" dirty="0"/>
          </a:p>
        </p:txBody>
      </p:sp>
      <p:sp>
        <p:nvSpPr>
          <p:cNvPr id="60" name="矩形: 圆角 6"/>
          <p:cNvSpPr/>
          <p:nvPr/>
        </p:nvSpPr>
        <p:spPr>
          <a:xfrm>
            <a:off x="18359524" y="20201331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医生登录系统</a:t>
            </a:r>
            <a:endParaRPr lang="zh-CN" altLang="en-US" b="1" dirty="0"/>
          </a:p>
        </p:txBody>
      </p:sp>
      <p:sp>
        <p:nvSpPr>
          <p:cNvPr id="61" name="矩形: 圆角 6"/>
          <p:cNvSpPr/>
          <p:nvPr/>
        </p:nvSpPr>
        <p:spPr>
          <a:xfrm>
            <a:off x="18403974" y="2101222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诊断</a:t>
            </a:r>
            <a:r>
              <a:rPr lang="zh-CN" altLang="en-US" b="1" dirty="0"/>
              <a:t>报告</a:t>
            </a:r>
            <a:endParaRPr lang="zh-CN" altLang="en-US" b="1" dirty="0"/>
          </a:p>
        </p:txBody>
      </p:sp>
      <p:sp>
        <p:nvSpPr>
          <p:cNvPr id="76" name="矩形: 圆角 6"/>
          <p:cNvSpPr/>
          <p:nvPr/>
        </p:nvSpPr>
        <p:spPr>
          <a:xfrm>
            <a:off x="17222874" y="2206251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发布</a:t>
            </a:r>
            <a:r>
              <a:rPr lang="zh-CN" altLang="en-US" b="1" dirty="0"/>
              <a:t>功能</a:t>
            </a:r>
            <a:endParaRPr lang="zh-CN" altLang="en-US" b="1" dirty="0"/>
          </a:p>
        </p:txBody>
      </p:sp>
      <p:sp>
        <p:nvSpPr>
          <p:cNvPr id="77" name="矩形: 圆角 6"/>
          <p:cNvSpPr/>
          <p:nvPr/>
        </p:nvSpPr>
        <p:spPr>
          <a:xfrm>
            <a:off x="19906799" y="22052464"/>
            <a:ext cx="188087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快捷</a:t>
            </a:r>
            <a:r>
              <a:rPr lang="zh-CN" altLang="en-US" b="1" dirty="0"/>
              <a:t>打印</a:t>
            </a:r>
            <a:endParaRPr lang="zh-CN" altLang="en-US" b="1" dirty="0"/>
          </a:p>
        </p:txBody>
      </p:sp>
      <p:sp>
        <p:nvSpPr>
          <p:cNvPr id="79" name="矩形: 圆角 40"/>
          <p:cNvSpPr/>
          <p:nvPr/>
        </p:nvSpPr>
        <p:spPr>
          <a:xfrm>
            <a:off x="20653586" y="18192326"/>
            <a:ext cx="1498600" cy="6877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年龄</a:t>
            </a:r>
            <a:r>
              <a:rPr lang="en-US" altLang="zh-CN" b="1" dirty="0"/>
              <a:t>-</a:t>
            </a:r>
            <a:r>
              <a:rPr lang="zh-CN" altLang="en-US" b="1" dirty="0"/>
              <a:t>眼疾</a:t>
            </a:r>
            <a:endParaRPr lang="zh-CN" altLang="en-US" b="1" dirty="0"/>
          </a:p>
          <a:p>
            <a:pPr algn="ctr"/>
            <a:r>
              <a:rPr lang="zh-CN" altLang="en-US" b="1" dirty="0"/>
              <a:t>数据集</a:t>
            </a:r>
            <a:r>
              <a:rPr lang="zh-CN" altLang="en-US" b="1" dirty="0"/>
              <a:t>分析</a:t>
            </a:r>
            <a:endParaRPr lang="zh-CN" altLang="en-US" b="1" dirty="0"/>
          </a:p>
        </p:txBody>
      </p:sp>
      <p:sp>
        <p:nvSpPr>
          <p:cNvPr id="80" name="矩形: 圆角 40"/>
          <p:cNvSpPr/>
          <p:nvPr/>
        </p:nvSpPr>
        <p:spPr>
          <a:xfrm>
            <a:off x="22584621" y="18255826"/>
            <a:ext cx="1375410" cy="675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性别</a:t>
            </a:r>
            <a:r>
              <a:rPr lang="en-US" altLang="zh-CN" b="1" dirty="0"/>
              <a:t>-</a:t>
            </a:r>
            <a:r>
              <a:rPr lang="zh-CN" altLang="en-US" b="1" dirty="0"/>
              <a:t>眼疾</a:t>
            </a:r>
            <a:endParaRPr lang="zh-CN" altLang="en-US" b="1" dirty="0"/>
          </a:p>
          <a:p>
            <a:pPr algn="ctr"/>
            <a:r>
              <a:rPr lang="zh-CN" altLang="en-US" b="1" dirty="0"/>
              <a:t>分析</a:t>
            </a:r>
            <a:r>
              <a:rPr lang="zh-CN" altLang="en-US" b="1" dirty="0"/>
              <a:t>图</a:t>
            </a:r>
            <a:endParaRPr lang="zh-CN" altLang="en-US" b="1" dirty="0"/>
          </a:p>
        </p:txBody>
      </p:sp>
      <p:sp>
        <p:nvSpPr>
          <p:cNvPr id="81" name="矩形: 圆角 40"/>
          <p:cNvSpPr/>
          <p:nvPr/>
        </p:nvSpPr>
        <p:spPr>
          <a:xfrm>
            <a:off x="24709966" y="17061391"/>
            <a:ext cx="1905000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动态相关性</a:t>
            </a:r>
            <a:r>
              <a:rPr lang="zh-CN" altLang="en-US" b="1" dirty="0"/>
              <a:t>分析</a:t>
            </a:r>
            <a:endParaRPr lang="zh-CN" altLang="en-US" b="1" dirty="0"/>
          </a:p>
        </p:txBody>
      </p:sp>
      <p:sp>
        <p:nvSpPr>
          <p:cNvPr id="90" name="矩形: 圆角 40"/>
          <p:cNvSpPr/>
          <p:nvPr/>
        </p:nvSpPr>
        <p:spPr>
          <a:xfrm>
            <a:off x="24302931" y="18367586"/>
            <a:ext cx="1313180" cy="62865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雷达图</a:t>
            </a:r>
            <a:endParaRPr lang="zh-CN" altLang="en-US" b="1" dirty="0"/>
          </a:p>
          <a:p>
            <a:pPr algn="ctr"/>
            <a:r>
              <a:rPr lang="zh-CN" altLang="en-US" b="1" dirty="0"/>
              <a:t>因素</a:t>
            </a:r>
            <a:r>
              <a:rPr lang="zh-CN" altLang="en-US" b="1" dirty="0"/>
              <a:t>分析</a:t>
            </a:r>
            <a:endParaRPr lang="zh-CN" altLang="en-US" b="1" dirty="0"/>
          </a:p>
        </p:txBody>
      </p:sp>
      <p:sp>
        <p:nvSpPr>
          <p:cNvPr id="91" name="矩形: 圆角 40"/>
          <p:cNvSpPr/>
          <p:nvPr/>
        </p:nvSpPr>
        <p:spPr>
          <a:xfrm>
            <a:off x="25871381" y="18401241"/>
            <a:ext cx="1246505" cy="60769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屏幕</a:t>
            </a:r>
            <a:endParaRPr lang="zh-CN" altLang="en-US" b="1" dirty="0"/>
          </a:p>
          <a:p>
            <a:pPr algn="ctr"/>
            <a:r>
              <a:rPr lang="zh-CN" altLang="en-US" b="1" dirty="0"/>
              <a:t>时间</a:t>
            </a:r>
            <a:r>
              <a:rPr lang="zh-CN" altLang="en-US" b="1" dirty="0"/>
              <a:t>分析</a:t>
            </a:r>
            <a:endParaRPr lang="zh-CN" altLang="en-US" b="1" dirty="0"/>
          </a:p>
        </p:txBody>
      </p:sp>
      <p:sp>
        <p:nvSpPr>
          <p:cNvPr id="92" name="矩形: 圆角 40"/>
          <p:cNvSpPr/>
          <p:nvPr/>
        </p:nvSpPr>
        <p:spPr>
          <a:xfrm>
            <a:off x="24907451" y="19379141"/>
            <a:ext cx="1696085" cy="6280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柱状</a:t>
            </a:r>
            <a:r>
              <a:rPr lang="zh-CN" altLang="en-US" b="1" dirty="0"/>
              <a:t>图</a:t>
            </a:r>
            <a:endParaRPr lang="zh-CN" altLang="en-US" b="1" dirty="0"/>
          </a:p>
          <a:p>
            <a:pPr algn="ctr"/>
            <a:r>
              <a:rPr lang="zh-CN" altLang="en-US" b="1" dirty="0"/>
              <a:t>相关性</a:t>
            </a:r>
            <a:r>
              <a:rPr lang="zh-CN" altLang="en-US" b="1" dirty="0"/>
              <a:t>分析</a:t>
            </a:r>
            <a:endParaRPr lang="zh-CN" altLang="en-US" b="1" dirty="0"/>
          </a:p>
        </p:txBody>
      </p:sp>
      <p:sp>
        <p:nvSpPr>
          <p:cNvPr id="93" name="矩形: 圆角 6"/>
          <p:cNvSpPr/>
          <p:nvPr/>
        </p:nvSpPr>
        <p:spPr>
          <a:xfrm>
            <a:off x="28008349" y="17381931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知识库</a:t>
            </a:r>
            <a:r>
              <a:rPr lang="zh-CN" altLang="en-US" b="1" dirty="0"/>
              <a:t>嵌入</a:t>
            </a:r>
            <a:endParaRPr lang="zh-CN" altLang="en-US" b="1" dirty="0"/>
          </a:p>
        </p:txBody>
      </p:sp>
      <p:sp>
        <p:nvSpPr>
          <p:cNvPr id="94" name="矩形: 圆角 6"/>
          <p:cNvSpPr/>
          <p:nvPr/>
        </p:nvSpPr>
        <p:spPr>
          <a:xfrm>
            <a:off x="30844894" y="17381931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分析</a:t>
            </a:r>
            <a:r>
              <a:rPr lang="zh-CN" altLang="en-US" b="1" dirty="0"/>
              <a:t>界面</a:t>
            </a:r>
            <a:endParaRPr lang="zh-CN" altLang="en-US" b="1" dirty="0"/>
          </a:p>
        </p:txBody>
      </p:sp>
      <p:sp>
        <p:nvSpPr>
          <p:cNvPr id="2" name="矩形: 圆角 40"/>
          <p:cNvSpPr/>
          <p:nvPr/>
        </p:nvSpPr>
        <p:spPr>
          <a:xfrm>
            <a:off x="16153341" y="17324916"/>
            <a:ext cx="1278890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团队</a:t>
            </a:r>
            <a:r>
              <a:rPr lang="zh-CN" altLang="en-US" b="1" dirty="0"/>
              <a:t>介绍</a:t>
            </a:r>
            <a:endParaRPr lang="zh-CN" altLang="en-US" b="1" dirty="0"/>
          </a:p>
        </p:txBody>
      </p:sp>
      <p:sp>
        <p:nvSpPr>
          <p:cNvPr id="30" name="左大括号 29"/>
          <p:cNvSpPr/>
          <p:nvPr/>
        </p:nvSpPr>
        <p:spPr>
          <a:xfrm rot="5400000">
            <a:off x="10664401" y="15362131"/>
            <a:ext cx="340995" cy="3001010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左大括号 36"/>
          <p:cNvSpPr/>
          <p:nvPr/>
        </p:nvSpPr>
        <p:spPr>
          <a:xfrm rot="5400000">
            <a:off x="14986211" y="15390071"/>
            <a:ext cx="340995" cy="3001010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10800000">
            <a:off x="19103485" y="17746718"/>
            <a:ext cx="240270" cy="207129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0800000">
            <a:off x="19203180" y="18617303"/>
            <a:ext cx="240270" cy="207129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0800000">
            <a:off x="19203180" y="19779988"/>
            <a:ext cx="240270" cy="207129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10800000">
            <a:off x="19203180" y="20740743"/>
            <a:ext cx="240270" cy="207129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左大括号 71"/>
          <p:cNvSpPr/>
          <p:nvPr/>
        </p:nvSpPr>
        <p:spPr>
          <a:xfrm rot="5400000">
            <a:off x="19260396" y="20289731"/>
            <a:ext cx="340995" cy="3001010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左大括号 73"/>
          <p:cNvSpPr/>
          <p:nvPr/>
        </p:nvSpPr>
        <p:spPr>
          <a:xfrm rot="5400000">
            <a:off x="20433241" y="5459306"/>
            <a:ext cx="340995" cy="19758660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左大括号 94"/>
          <p:cNvSpPr/>
          <p:nvPr/>
        </p:nvSpPr>
        <p:spPr>
          <a:xfrm rot="5400000">
            <a:off x="23970826" y="15239576"/>
            <a:ext cx="340995" cy="3001010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左大括号 95"/>
          <p:cNvSpPr/>
          <p:nvPr/>
        </p:nvSpPr>
        <p:spPr>
          <a:xfrm rot="5400000">
            <a:off x="22232831" y="16862636"/>
            <a:ext cx="340995" cy="2223770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左大括号 96"/>
          <p:cNvSpPr/>
          <p:nvPr/>
        </p:nvSpPr>
        <p:spPr>
          <a:xfrm rot="5400000">
            <a:off x="25584361" y="16862636"/>
            <a:ext cx="340995" cy="2223770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" name="图片 51"/>
          <p:cNvPicPr>
            <a:picLocks noChangeAspect="1"/>
          </p:cNvPicPr>
          <p:nvPr/>
        </p:nvPicPr>
        <p:blipFill>
          <a:blip r:embed="rId1"/>
          <a:srcRect l="65096" r="11169"/>
          <a:stretch>
            <a:fillRect/>
          </a:stretch>
        </p:blipFill>
        <p:spPr>
          <a:xfrm rot="10800000">
            <a:off x="20170140" y="9353550"/>
            <a:ext cx="935355" cy="5200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50318" t="16254" r="43382" b="66461"/>
          <a:stretch>
            <a:fillRect/>
          </a:stretch>
        </p:blipFill>
        <p:spPr>
          <a:xfrm>
            <a:off x="34324925" y="15349220"/>
            <a:ext cx="2895600" cy="3098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42803" t="39312" r="15474" b="36603"/>
          <a:stretch>
            <a:fillRect/>
          </a:stretch>
        </p:blipFill>
        <p:spPr>
          <a:xfrm>
            <a:off x="15262225" y="15010765"/>
            <a:ext cx="19177000" cy="431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7270" t="36493" r="79416" b="26246"/>
          <a:stretch>
            <a:fillRect/>
          </a:stretch>
        </p:blipFill>
        <p:spPr>
          <a:xfrm>
            <a:off x="5859780" y="14553565"/>
            <a:ext cx="6119495" cy="668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375" y="14782165"/>
            <a:ext cx="3086100" cy="1615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290" y="17398365"/>
            <a:ext cx="842010" cy="161544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V="1">
            <a:off x="32956500" y="16926560"/>
            <a:ext cx="1828800" cy="12700"/>
          </a:xfrm>
          <a:prstGeom prst="line">
            <a:avLst/>
          </a:prstGeom>
          <a:ln w="82550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3" name="矩形: 圆角 72"/>
          <p:cNvSpPr/>
          <p:nvPr/>
        </p:nvSpPr>
        <p:spPr>
          <a:xfrm>
            <a:off x="38162865" y="15798165"/>
            <a:ext cx="5724525" cy="201231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600" b="1" dirty="0"/>
              <a:t>DG</a:t>
            </a:r>
            <a:r>
              <a:rPr lang="zh-CN" altLang="en-US" sz="6600" b="1" dirty="0"/>
              <a:t>供电优化</a:t>
            </a:r>
            <a:endParaRPr lang="zh-CN" altLang="en-US" sz="6600" b="1" dirty="0"/>
          </a:p>
        </p:txBody>
      </p:sp>
      <p:sp>
        <p:nvSpPr>
          <p:cNvPr id="13" name="矩形: 圆角 72"/>
          <p:cNvSpPr/>
          <p:nvPr/>
        </p:nvSpPr>
        <p:spPr>
          <a:xfrm>
            <a:off x="25086310" y="8002270"/>
            <a:ext cx="6616065" cy="18002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6600" b="1" dirty="0">
                <a:sym typeface="+mn-ea"/>
              </a:rPr>
              <a:t>联络线转供</a:t>
            </a:r>
            <a:r>
              <a:rPr lang="en-US" altLang="zh-CN" sz="6600" b="1" dirty="0">
                <a:sym typeface="+mn-ea"/>
              </a:rPr>
              <a:t>优化</a:t>
            </a:r>
            <a:endParaRPr lang="en-US" altLang="zh-CN" sz="6600" b="1" dirty="0"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2581890" y="16814165"/>
            <a:ext cx="330200" cy="330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3255625" y="16814165"/>
            <a:ext cx="330200" cy="330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3971905" y="16814165"/>
            <a:ext cx="330200" cy="330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835" y="19865340"/>
            <a:ext cx="1362075" cy="6477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254490" y="19932015"/>
            <a:ext cx="1701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6000"/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592300" y="8336280"/>
          <a:ext cx="3714750" cy="169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584200" imgH="266700" progId="Equation.KSEE3">
                  <p:embed/>
                </p:oleObj>
              </mc:Choice>
              <mc:Fallback>
                <p:oleObj name="" r:id="rId5" imgW="584200" imgH="266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92300" y="8336280"/>
                        <a:ext cx="3714750" cy="1696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635" y="19570065"/>
            <a:ext cx="1133475" cy="14859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5125" y="19090640"/>
            <a:ext cx="2269490" cy="102235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21788755" y="17378680"/>
            <a:ext cx="76200" cy="16256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1720" y="19007455"/>
            <a:ext cx="2619375" cy="121666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H="1" flipV="1">
            <a:off x="24135715" y="17576800"/>
            <a:ext cx="889000" cy="15494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4161115" y="13027025"/>
            <a:ext cx="9807575" cy="8637905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92" name="矩形: 圆角 40"/>
          <p:cNvSpPr/>
          <p:nvPr/>
        </p:nvSpPr>
        <p:spPr>
          <a:xfrm>
            <a:off x="27145615" y="22646640"/>
            <a:ext cx="6125210" cy="15932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000" b="1" dirty="0"/>
              <a:t>DG</a:t>
            </a:r>
            <a:r>
              <a:rPr lang="zh-CN" altLang="en-US" sz="6000" b="1" dirty="0"/>
              <a:t>恢复供电</a:t>
            </a:r>
            <a:r>
              <a:rPr lang="zh-CN" altLang="en-US" sz="6000" b="1" dirty="0"/>
              <a:t>区域</a:t>
            </a:r>
            <a:endParaRPr lang="zh-CN" altLang="en-US" sz="6000" b="1" dirty="0"/>
          </a:p>
        </p:txBody>
      </p:sp>
      <p:sp>
        <p:nvSpPr>
          <p:cNvPr id="31" name="矩形 30"/>
          <p:cNvSpPr/>
          <p:nvPr/>
        </p:nvSpPr>
        <p:spPr>
          <a:xfrm>
            <a:off x="17403445" y="13042265"/>
            <a:ext cx="6755765" cy="8637905"/>
          </a:xfrm>
          <a:prstGeom prst="rect">
            <a:avLst/>
          </a:prstGeom>
          <a:noFill/>
          <a:ln w="635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2" name="矩形: 圆角 40"/>
          <p:cNvSpPr/>
          <p:nvPr/>
        </p:nvSpPr>
        <p:spPr>
          <a:xfrm>
            <a:off x="17405985" y="22646640"/>
            <a:ext cx="6841490" cy="15932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000" b="1" dirty="0"/>
              <a:t>DG</a:t>
            </a:r>
            <a:r>
              <a:rPr lang="zh-CN" altLang="en-US" sz="6000" b="1" dirty="0"/>
              <a:t>未恢复供电</a:t>
            </a:r>
            <a:r>
              <a:rPr lang="zh-CN" altLang="en-US" sz="6000" b="1" dirty="0"/>
              <a:t>区域</a:t>
            </a:r>
            <a:endParaRPr lang="zh-CN" altLang="en-US" sz="6000" b="1" dirty="0"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14511655" y="19201765"/>
            <a:ext cx="1550035" cy="247840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442690" y="15798165"/>
            <a:ext cx="787400" cy="24892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6569690" y="15340965"/>
            <a:ext cx="406400" cy="30988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37725" y="44671615"/>
            <a:ext cx="6162675" cy="1733550"/>
          </a:xfrm>
          <a:prstGeom prst="rect">
            <a:avLst/>
          </a:prstGeom>
        </p:spPr>
      </p:pic>
      <p:cxnSp>
        <p:nvCxnSpPr>
          <p:cNvPr id="37" name="直接箭头连接符 36"/>
          <p:cNvCxnSpPr/>
          <p:nvPr/>
        </p:nvCxnSpPr>
        <p:spPr>
          <a:xfrm flipH="1">
            <a:off x="21105495" y="14974570"/>
            <a:ext cx="1154430" cy="144272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18365" y="19013805"/>
            <a:ext cx="4238625" cy="11620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7165" y="21968460"/>
            <a:ext cx="8162925" cy="172402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39385" y="13305790"/>
            <a:ext cx="3228975" cy="1781175"/>
          </a:xfrm>
          <a:prstGeom prst="rect">
            <a:avLst/>
          </a:prstGeom>
        </p:spPr>
      </p:pic>
      <p:cxnSp>
        <p:nvCxnSpPr>
          <p:cNvPr id="41" name="直接箭头连接符 40"/>
          <p:cNvCxnSpPr/>
          <p:nvPr/>
        </p:nvCxnSpPr>
        <p:spPr>
          <a:xfrm>
            <a:off x="32407225" y="15073630"/>
            <a:ext cx="50800" cy="10160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14"/>
          <a:srcRect t="12876"/>
          <a:stretch>
            <a:fillRect/>
          </a:stretch>
        </p:blipFill>
        <p:spPr>
          <a:xfrm>
            <a:off x="25500965" y="20152360"/>
            <a:ext cx="3060700" cy="1435100"/>
          </a:xfrm>
          <a:prstGeom prst="rect">
            <a:avLst/>
          </a:prstGeom>
        </p:spPr>
      </p:pic>
      <p:cxnSp>
        <p:nvCxnSpPr>
          <p:cNvPr id="44" name="直接箭头连接符 43"/>
          <p:cNvCxnSpPr/>
          <p:nvPr/>
        </p:nvCxnSpPr>
        <p:spPr>
          <a:xfrm flipV="1">
            <a:off x="19318605" y="17388840"/>
            <a:ext cx="76200" cy="16256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71470" y="24478615"/>
            <a:ext cx="3314700" cy="188595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075390" y="27043380"/>
            <a:ext cx="3324225" cy="164782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656425" y="24238585"/>
            <a:ext cx="3781425" cy="2209800"/>
          </a:xfrm>
          <a:prstGeom prst="rect">
            <a:avLst/>
          </a:prstGeom>
        </p:spPr>
      </p:pic>
      <p:sp>
        <p:nvSpPr>
          <p:cNvPr id="48" name="左大括号 47"/>
          <p:cNvSpPr/>
          <p:nvPr/>
        </p:nvSpPr>
        <p:spPr>
          <a:xfrm rot="16200000">
            <a:off x="24887555" y="20581620"/>
            <a:ext cx="647700" cy="11633200"/>
          </a:xfrm>
          <a:prstGeom prst="leftBrace">
            <a:avLst>
              <a:gd name="adj1" fmla="val 94607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"/>
          <a:srcRect l="65096" t="1099" r="10798" b="59824"/>
          <a:stretch>
            <a:fillRect/>
          </a:stretch>
        </p:blipFill>
        <p:spPr>
          <a:xfrm rot="10800000">
            <a:off x="20191095" y="14365605"/>
            <a:ext cx="949960" cy="20320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13530" y="11015345"/>
            <a:ext cx="3524250" cy="141922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183860" y="7672070"/>
            <a:ext cx="2337435" cy="302450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97495" y="8482965"/>
            <a:ext cx="3793490" cy="131953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685125" y="13425805"/>
            <a:ext cx="3362325" cy="164782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180675" y="8581390"/>
            <a:ext cx="762000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圆柱形 14"/>
          <p:cNvSpPr/>
          <p:nvPr/>
        </p:nvSpPr>
        <p:spPr>
          <a:xfrm>
            <a:off x="6719570" y="11008995"/>
            <a:ext cx="6132830" cy="12552045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154045" y="6093460"/>
            <a:ext cx="171716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仅露出侧轮廓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" name="新月形 1"/>
          <p:cNvSpPr/>
          <p:nvPr/>
        </p:nvSpPr>
        <p:spPr>
          <a:xfrm>
            <a:off x="21904325" y="47057945"/>
            <a:ext cx="2829560" cy="3055620"/>
          </a:xfrm>
          <a:prstGeom prst="moon">
            <a:avLst>
              <a:gd name="adj" fmla="val 51912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饼形 13"/>
          <p:cNvSpPr/>
          <p:nvPr/>
        </p:nvSpPr>
        <p:spPr>
          <a:xfrm rot="2880000">
            <a:off x="27942540" y="40857805"/>
            <a:ext cx="15202535" cy="14474825"/>
          </a:xfrm>
          <a:prstGeom prst="pie">
            <a:avLst>
              <a:gd name="adj1" fmla="val 20089004"/>
              <a:gd name="adj2" fmla="val 1706253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圆柱形 15"/>
          <p:cNvSpPr/>
          <p:nvPr/>
        </p:nvSpPr>
        <p:spPr>
          <a:xfrm>
            <a:off x="1412240" y="34606230"/>
            <a:ext cx="6132830" cy="12552045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新月形 2"/>
          <p:cNvSpPr/>
          <p:nvPr/>
        </p:nvSpPr>
        <p:spPr>
          <a:xfrm>
            <a:off x="30218380" y="46417865"/>
            <a:ext cx="2829560" cy="2826385"/>
          </a:xfrm>
          <a:prstGeom prst="moon">
            <a:avLst>
              <a:gd name="adj" fmla="val 5191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008610" y="16575405"/>
          <a:ext cx="131318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39700" imgH="190500" progId="Equation.KSEE3">
                  <p:embed/>
                </p:oleObj>
              </mc:Choice>
              <mc:Fallback>
                <p:oleObj name="" r:id="rId1" imgW="1397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08610" y="16575405"/>
                        <a:ext cx="131318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233140" y="16216630"/>
          <a:ext cx="155194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65100" imgH="190500" progId="Equation.KSEE3">
                  <p:embed/>
                </p:oleObj>
              </mc:Choice>
              <mc:Fallback>
                <p:oleObj name="" r:id="rId3" imgW="1651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33140" y="16216630"/>
                        <a:ext cx="155194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54045" y="20079970"/>
          <a:ext cx="17907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5" imgW="190500" imgH="190500" progId="Equation.KSEE3">
                  <p:embed/>
                </p:oleObj>
              </mc:Choice>
              <mc:Fallback>
                <p:oleObj name="" r:id="rId5" imgW="1905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4045" y="20079970"/>
                        <a:ext cx="17907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661775" y="14302740"/>
          <a:ext cx="1307465" cy="140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7" imgW="177165" imgH="190500" progId="Equation.KSEE3">
                  <p:embed/>
                </p:oleObj>
              </mc:Choice>
              <mc:Fallback>
                <p:oleObj name="" r:id="rId7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61775" y="14302740"/>
                        <a:ext cx="1307465" cy="1405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701145" y="19405600"/>
          <a:ext cx="1307465" cy="140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9" imgW="177165" imgH="190500" progId="Equation.KSEE3">
                  <p:embed/>
                </p:oleObj>
              </mc:Choice>
              <mc:Fallback>
                <p:oleObj name="" r:id="rId9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701145" y="19405600"/>
                        <a:ext cx="1307465" cy="1405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659225" y="11567795"/>
          <a:ext cx="4178300" cy="191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1" imgW="444500" imgH="203200" progId="Equation.KSEE3">
                  <p:embed/>
                </p:oleObj>
              </mc:Choice>
              <mc:Fallback>
                <p:oleObj name="" r:id="rId11" imgW="4445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659225" y="11567795"/>
                        <a:ext cx="4178300" cy="191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741140" y="13879830"/>
          <a:ext cx="4178300" cy="191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13" imgW="444500" imgH="203200" progId="Equation.KSEE3">
                  <p:embed/>
                </p:oleObj>
              </mc:Choice>
              <mc:Fallback>
                <p:oleObj name="" r:id="rId13" imgW="4445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741140" y="13879830"/>
                        <a:ext cx="4178300" cy="191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直接箭头连接符 40"/>
          <p:cNvCxnSpPr/>
          <p:nvPr/>
        </p:nvCxnSpPr>
        <p:spPr>
          <a:xfrm flipH="1">
            <a:off x="13152120" y="12658725"/>
            <a:ext cx="3589020" cy="2513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任意多边形 43"/>
          <p:cNvSpPr/>
          <p:nvPr/>
        </p:nvSpPr>
        <p:spPr>
          <a:xfrm rot="21360000">
            <a:off x="10812780" y="158610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 rot="21360000">
            <a:off x="10808970" y="1935543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21360000">
            <a:off x="10808970" y="161467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rot="21360000">
            <a:off x="10798810" y="163372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 rot="21360000">
            <a:off x="10798810" y="165023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 rot="21360000">
            <a:off x="10812780" y="1665922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21360000">
            <a:off x="10812780" y="1683639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21360000">
            <a:off x="10812780" y="1702625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21360000">
            <a:off x="10798810" y="172135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 rot="21360000">
            <a:off x="10798810" y="1739265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/>
        </p:nvSpPr>
        <p:spPr>
          <a:xfrm rot="21360000">
            <a:off x="10808970" y="1758315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 rot="21360000">
            <a:off x="10808970" y="1776793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 rot="21360000">
            <a:off x="10808970" y="1792922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 rot="21360000">
            <a:off x="10808970" y="1811845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 rot="21360000">
            <a:off x="10810240" y="1830768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 rot="21360000">
            <a:off x="10808970" y="1849437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 rot="21360000">
            <a:off x="10812780" y="1868424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任意多边形 65"/>
          <p:cNvSpPr/>
          <p:nvPr/>
        </p:nvSpPr>
        <p:spPr>
          <a:xfrm rot="21360000">
            <a:off x="10798810" y="1887410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/>
        </p:nvSpPr>
        <p:spPr>
          <a:xfrm rot="21360000">
            <a:off x="10798810" y="1906206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 rot="21360000">
            <a:off x="10925810" y="1900110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 rot="21360000">
            <a:off x="10798810" y="1925383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21360000">
            <a:off x="10812780" y="159689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10784205" y="1593215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12835255" y="1589786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任意多边形 70"/>
          <p:cNvSpPr/>
          <p:nvPr/>
        </p:nvSpPr>
        <p:spPr>
          <a:xfrm>
            <a:off x="12084050" y="15622905"/>
            <a:ext cx="768350" cy="273050"/>
          </a:xfrm>
          <a:custGeom>
            <a:avLst/>
            <a:gdLst>
              <a:gd name="connisteX0" fmla="*/ 0 w 768350"/>
              <a:gd name="connsiteY0" fmla="*/ 0 h 273050"/>
              <a:gd name="connisteX1" fmla="*/ 463550 w 768350"/>
              <a:gd name="connsiteY1" fmla="*/ 57150 h 273050"/>
              <a:gd name="connisteX2" fmla="*/ 768350 w 768350"/>
              <a:gd name="connsiteY2" fmla="*/ 273050 h 2730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8350" h="273050">
                <a:moveTo>
                  <a:pt x="0" y="0"/>
                </a:moveTo>
                <a:cubicBezTo>
                  <a:pt x="86360" y="6985"/>
                  <a:pt x="309880" y="2540"/>
                  <a:pt x="463550" y="57150"/>
                </a:cubicBezTo>
                <a:cubicBezTo>
                  <a:pt x="617220" y="111760"/>
                  <a:pt x="716915" y="231140"/>
                  <a:pt x="768350" y="273050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>
            <a:off x="12066905" y="19096355"/>
            <a:ext cx="768350" cy="273050"/>
          </a:xfrm>
          <a:custGeom>
            <a:avLst/>
            <a:gdLst>
              <a:gd name="connisteX0" fmla="*/ 0 w 768350"/>
              <a:gd name="connsiteY0" fmla="*/ 0 h 273050"/>
              <a:gd name="connisteX1" fmla="*/ 463550 w 768350"/>
              <a:gd name="connsiteY1" fmla="*/ 57150 h 273050"/>
              <a:gd name="connisteX2" fmla="*/ 768350 w 768350"/>
              <a:gd name="connsiteY2" fmla="*/ 273050 h 2730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8350" h="273050">
                <a:moveTo>
                  <a:pt x="0" y="0"/>
                </a:moveTo>
                <a:cubicBezTo>
                  <a:pt x="86360" y="6985"/>
                  <a:pt x="309880" y="2540"/>
                  <a:pt x="463550" y="57150"/>
                </a:cubicBezTo>
                <a:cubicBezTo>
                  <a:pt x="617220" y="111760"/>
                  <a:pt x="716915" y="231140"/>
                  <a:pt x="768350" y="273050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12084050" y="1560322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5" name="右大括号 74"/>
          <p:cNvSpPr/>
          <p:nvPr/>
        </p:nvSpPr>
        <p:spPr>
          <a:xfrm>
            <a:off x="15407640" y="11567795"/>
            <a:ext cx="469900" cy="11468100"/>
          </a:xfrm>
          <a:prstGeom prst="rightBrace">
            <a:avLst>
              <a:gd name="adj1" fmla="val 232702"/>
              <a:gd name="adj2" fmla="val 5011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13056235" y="14806930"/>
            <a:ext cx="3602990" cy="1673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flipV="1">
            <a:off x="5128260" y="19520535"/>
            <a:ext cx="2039620" cy="14624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圆柱形 77"/>
          <p:cNvSpPr/>
          <p:nvPr/>
        </p:nvSpPr>
        <p:spPr>
          <a:xfrm>
            <a:off x="17032605" y="26369645"/>
            <a:ext cx="6132830" cy="12552045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25544780" y="2442210"/>
            <a:ext cx="2565400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露出上、</a:t>
            </a:r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下底面轮廓</a:t>
            </a:r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和侧轮廓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graphicFrame>
        <p:nvGraphicFramePr>
          <p:cNvPr id="80" name="对象 7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321645" y="31936055"/>
          <a:ext cx="131318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" name="" r:id="rId15" imgW="139700" imgH="190500" progId="Equation.KSEE3">
                  <p:embed/>
                </p:oleObj>
              </mc:Choice>
              <mc:Fallback>
                <p:oleObj name="" r:id="rId15" imgW="1397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21645" y="31936055"/>
                        <a:ext cx="131318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对象 8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546175" y="31577280"/>
          <a:ext cx="155194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" name="" r:id="rId16" imgW="165100" imgH="190500" progId="Equation.KSEE3">
                  <p:embed/>
                </p:oleObj>
              </mc:Choice>
              <mc:Fallback>
                <p:oleObj name="" r:id="rId16" imgW="1651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46175" y="31577280"/>
                        <a:ext cx="155194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对象 8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467080" y="35440620"/>
          <a:ext cx="17907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" name="" r:id="rId17" imgW="190500" imgH="190500" progId="Equation.KSEE3">
                  <p:embed/>
                </p:oleObj>
              </mc:Choice>
              <mc:Fallback>
                <p:oleObj name="" r:id="rId17" imgW="1905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67080" y="35440620"/>
                        <a:ext cx="17907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974810" y="29663390"/>
          <a:ext cx="1307465" cy="140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" name="" r:id="rId18" imgW="177165" imgH="190500" progId="Equation.KSEE3">
                  <p:embed/>
                </p:oleObj>
              </mc:Choice>
              <mc:Fallback>
                <p:oleObj name="" r:id="rId18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74810" y="29663390"/>
                        <a:ext cx="1307465" cy="1405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对象 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014180" y="34766250"/>
          <a:ext cx="1307465" cy="140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" name="" r:id="rId19" imgW="177165" imgH="190500" progId="Equation.KSEE3">
                  <p:embed/>
                </p:oleObj>
              </mc:Choice>
              <mc:Fallback>
                <p:oleObj name="" r:id="rId19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014180" y="34766250"/>
                        <a:ext cx="1307465" cy="1405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直接箭头连接符 89"/>
          <p:cNvCxnSpPr/>
          <p:nvPr/>
        </p:nvCxnSpPr>
        <p:spPr>
          <a:xfrm flipH="1">
            <a:off x="23465155" y="28019375"/>
            <a:ext cx="3589020" cy="2513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1" name="任意多边形 90"/>
          <p:cNvSpPr/>
          <p:nvPr/>
        </p:nvSpPr>
        <p:spPr>
          <a:xfrm rot="21360000">
            <a:off x="21125815" y="312216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 rot="21360000">
            <a:off x="21122005" y="3471608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/>
        </p:nvSpPr>
        <p:spPr>
          <a:xfrm rot="21360000">
            <a:off x="21122005" y="315074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 rot="21360000">
            <a:off x="21111845" y="316979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任意多边形 94"/>
          <p:cNvSpPr/>
          <p:nvPr/>
        </p:nvSpPr>
        <p:spPr>
          <a:xfrm rot="21360000">
            <a:off x="21111845" y="318630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任意多边形 95"/>
          <p:cNvSpPr/>
          <p:nvPr/>
        </p:nvSpPr>
        <p:spPr>
          <a:xfrm rot="21360000">
            <a:off x="21125815" y="3201987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/>
        </p:nvSpPr>
        <p:spPr>
          <a:xfrm rot="21360000">
            <a:off x="21125815" y="3219704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/>
        </p:nvSpPr>
        <p:spPr>
          <a:xfrm rot="21360000">
            <a:off x="21125815" y="3238690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任意多边形 98"/>
          <p:cNvSpPr/>
          <p:nvPr/>
        </p:nvSpPr>
        <p:spPr>
          <a:xfrm rot="21360000">
            <a:off x="21111845" y="325742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任意多边形 99"/>
          <p:cNvSpPr/>
          <p:nvPr/>
        </p:nvSpPr>
        <p:spPr>
          <a:xfrm rot="21360000">
            <a:off x="21111845" y="3275330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任意多边形 100"/>
          <p:cNvSpPr/>
          <p:nvPr/>
        </p:nvSpPr>
        <p:spPr>
          <a:xfrm rot="21360000">
            <a:off x="21122005" y="3294380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任意多边形 101"/>
          <p:cNvSpPr/>
          <p:nvPr/>
        </p:nvSpPr>
        <p:spPr>
          <a:xfrm rot="21360000">
            <a:off x="21122005" y="3312858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任意多边形 102"/>
          <p:cNvSpPr/>
          <p:nvPr/>
        </p:nvSpPr>
        <p:spPr>
          <a:xfrm rot="21360000">
            <a:off x="21122005" y="3328987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任意多边形 103"/>
          <p:cNvSpPr/>
          <p:nvPr/>
        </p:nvSpPr>
        <p:spPr>
          <a:xfrm rot="21360000">
            <a:off x="21122005" y="3347910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任意多边形 104"/>
          <p:cNvSpPr/>
          <p:nvPr/>
        </p:nvSpPr>
        <p:spPr>
          <a:xfrm rot="21360000">
            <a:off x="21123275" y="3366833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任意多边形 105"/>
          <p:cNvSpPr/>
          <p:nvPr/>
        </p:nvSpPr>
        <p:spPr>
          <a:xfrm rot="21360000">
            <a:off x="21122005" y="3385502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任意多边形 106"/>
          <p:cNvSpPr/>
          <p:nvPr/>
        </p:nvSpPr>
        <p:spPr>
          <a:xfrm rot="21360000">
            <a:off x="21125815" y="3404489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任意多边形 107"/>
          <p:cNvSpPr/>
          <p:nvPr/>
        </p:nvSpPr>
        <p:spPr>
          <a:xfrm rot="21360000">
            <a:off x="21238845" y="3436175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任意多边形 108"/>
          <p:cNvSpPr/>
          <p:nvPr/>
        </p:nvSpPr>
        <p:spPr>
          <a:xfrm rot="21360000">
            <a:off x="21111845" y="3442271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0" name="任意多边形 109"/>
          <p:cNvSpPr/>
          <p:nvPr/>
        </p:nvSpPr>
        <p:spPr>
          <a:xfrm rot="21360000">
            <a:off x="21238845" y="3436175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1" name="任意多边形 110"/>
          <p:cNvSpPr/>
          <p:nvPr/>
        </p:nvSpPr>
        <p:spPr>
          <a:xfrm rot="21360000">
            <a:off x="21111845" y="3461448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2" name="任意多边形 111"/>
          <p:cNvSpPr/>
          <p:nvPr/>
        </p:nvSpPr>
        <p:spPr>
          <a:xfrm rot="21360000">
            <a:off x="21125815" y="313296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3" name="直接连接符 112"/>
          <p:cNvCxnSpPr/>
          <p:nvPr/>
        </p:nvCxnSpPr>
        <p:spPr>
          <a:xfrm flipH="1">
            <a:off x="21097240" y="3129280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23148290" y="3125851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5" name="任意多边形 114"/>
          <p:cNvSpPr/>
          <p:nvPr/>
        </p:nvSpPr>
        <p:spPr>
          <a:xfrm>
            <a:off x="22397085" y="30983555"/>
            <a:ext cx="768350" cy="273050"/>
          </a:xfrm>
          <a:custGeom>
            <a:avLst/>
            <a:gdLst>
              <a:gd name="connisteX0" fmla="*/ 0 w 768350"/>
              <a:gd name="connsiteY0" fmla="*/ 0 h 273050"/>
              <a:gd name="connisteX1" fmla="*/ 463550 w 768350"/>
              <a:gd name="connsiteY1" fmla="*/ 57150 h 273050"/>
              <a:gd name="connisteX2" fmla="*/ 768350 w 768350"/>
              <a:gd name="connsiteY2" fmla="*/ 273050 h 2730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8350" h="273050">
                <a:moveTo>
                  <a:pt x="0" y="0"/>
                </a:moveTo>
                <a:cubicBezTo>
                  <a:pt x="86360" y="6985"/>
                  <a:pt x="309880" y="2540"/>
                  <a:pt x="463550" y="57150"/>
                </a:cubicBezTo>
                <a:cubicBezTo>
                  <a:pt x="617220" y="111760"/>
                  <a:pt x="716915" y="231140"/>
                  <a:pt x="768350" y="273050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/>
        </p:nvSpPr>
        <p:spPr>
          <a:xfrm>
            <a:off x="22379940" y="34457005"/>
            <a:ext cx="768350" cy="273050"/>
          </a:xfrm>
          <a:custGeom>
            <a:avLst/>
            <a:gdLst>
              <a:gd name="connisteX0" fmla="*/ 0 w 768350"/>
              <a:gd name="connsiteY0" fmla="*/ 0 h 273050"/>
              <a:gd name="connisteX1" fmla="*/ 463550 w 768350"/>
              <a:gd name="connsiteY1" fmla="*/ 57150 h 273050"/>
              <a:gd name="connisteX2" fmla="*/ 768350 w 768350"/>
              <a:gd name="connsiteY2" fmla="*/ 273050 h 2730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8350" h="273050">
                <a:moveTo>
                  <a:pt x="0" y="0"/>
                </a:moveTo>
                <a:cubicBezTo>
                  <a:pt x="86360" y="6985"/>
                  <a:pt x="309880" y="2540"/>
                  <a:pt x="463550" y="57150"/>
                </a:cubicBezTo>
                <a:cubicBezTo>
                  <a:pt x="617220" y="111760"/>
                  <a:pt x="716915" y="231140"/>
                  <a:pt x="768350" y="273050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7" name="直接连接符 116"/>
          <p:cNvCxnSpPr/>
          <p:nvPr/>
        </p:nvCxnSpPr>
        <p:spPr>
          <a:xfrm flipH="1">
            <a:off x="22397085" y="3096387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8" name="右大括号 117"/>
          <p:cNvSpPr/>
          <p:nvPr/>
        </p:nvSpPr>
        <p:spPr>
          <a:xfrm>
            <a:off x="25720675" y="26928445"/>
            <a:ext cx="469900" cy="11468100"/>
          </a:xfrm>
          <a:prstGeom prst="rightBrace">
            <a:avLst>
              <a:gd name="adj1" fmla="val 232702"/>
              <a:gd name="adj2" fmla="val 5011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9" name="直接箭头连接符 118"/>
          <p:cNvCxnSpPr/>
          <p:nvPr/>
        </p:nvCxnSpPr>
        <p:spPr>
          <a:xfrm flipH="1">
            <a:off x="23369270" y="30167580"/>
            <a:ext cx="3602990" cy="1673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V="1">
            <a:off x="15441295" y="34881185"/>
            <a:ext cx="2039620" cy="14624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1" name="圆柱形 120"/>
          <p:cNvSpPr/>
          <p:nvPr/>
        </p:nvSpPr>
        <p:spPr>
          <a:xfrm>
            <a:off x="34190305" y="11259185"/>
            <a:ext cx="6408420" cy="1212977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8541345" y="11567795"/>
            <a:ext cx="13319125" cy="1392872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圆柱形 122"/>
          <p:cNvSpPr/>
          <p:nvPr/>
        </p:nvSpPr>
        <p:spPr>
          <a:xfrm>
            <a:off x="34228405" y="11252835"/>
            <a:ext cx="6408420" cy="1212977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24" name="对象 1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183638" y="8134985"/>
          <a:ext cx="1665605" cy="191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" name="" r:id="rId20" imgW="177165" imgH="203200" progId="Equation.KSEE3">
                  <p:embed/>
                </p:oleObj>
              </mc:Choice>
              <mc:Fallback>
                <p:oleObj name="" r:id="rId20" imgW="177165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183638" y="8134985"/>
                        <a:ext cx="1665605" cy="191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对象 1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593568" y="9509760"/>
          <a:ext cx="1665605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" name="" r:id="rId22" imgW="177165" imgH="190500" progId="Equation.KSEE3">
                  <p:embed/>
                </p:oleObj>
              </mc:Choice>
              <mc:Fallback>
                <p:oleObj name="" r:id="rId22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7593568" y="9509760"/>
                        <a:ext cx="1665605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8" name="直接箭头连接符 127"/>
          <p:cNvCxnSpPr/>
          <p:nvPr/>
        </p:nvCxnSpPr>
        <p:spPr>
          <a:xfrm flipH="1">
            <a:off x="40900350" y="10455275"/>
            <a:ext cx="6331585" cy="1532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30" name="对象 1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123485" y="16386175"/>
          <a:ext cx="155194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" name="" r:id="rId24" imgW="165100" imgH="190500" progId="Equation.KSEE3">
                  <p:embed/>
                </p:oleObj>
              </mc:Choice>
              <mc:Fallback>
                <p:oleObj name="" r:id="rId24" imgW="1651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23485" y="16386175"/>
                        <a:ext cx="155194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对象 1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183185" y="8028305"/>
          <a:ext cx="6685280" cy="2268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" name="" r:id="rId25" imgW="711200" imgH="241300" progId="Equation.KSEE3">
                  <p:embed/>
                </p:oleObj>
              </mc:Choice>
              <mc:Fallback>
                <p:oleObj name="" r:id="rId25" imgW="7112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183185" y="8028305"/>
                        <a:ext cx="6685280" cy="2268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4" name="直接箭头连接符 133"/>
          <p:cNvCxnSpPr/>
          <p:nvPr/>
        </p:nvCxnSpPr>
        <p:spPr>
          <a:xfrm>
            <a:off x="35899090" y="10142220"/>
            <a:ext cx="661035" cy="9715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35" name="对象 1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444160" y="13068935"/>
          <a:ext cx="6446520" cy="2268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" name="" r:id="rId27" imgW="685800" imgH="241300" progId="Equation.KSEE3">
                  <p:embed/>
                </p:oleObj>
              </mc:Choice>
              <mc:Fallback>
                <p:oleObj name="" r:id="rId27" imgW="6858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3444160" y="13068935"/>
                        <a:ext cx="6446520" cy="2268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7" name="图片 1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7395170" y="10257155"/>
            <a:ext cx="6820535" cy="15608935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695640" y="23408640"/>
            <a:ext cx="6903085" cy="230505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668575" y="14126210"/>
            <a:ext cx="1714500" cy="10201275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469455" y="11252835"/>
            <a:ext cx="1714500" cy="2305050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880000">
            <a:off x="33911540" y="10551795"/>
            <a:ext cx="459105" cy="2305050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3840000" flipV="1">
            <a:off x="34212530" y="11099165"/>
            <a:ext cx="459105" cy="786130"/>
          </a:xfrm>
          <a:prstGeom prst="rect">
            <a:avLst/>
          </a:prstGeom>
        </p:spPr>
      </p:pic>
      <p:pic>
        <p:nvPicPr>
          <p:cNvPr id="144" name="图片 1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880000">
            <a:off x="33682940" y="11284585"/>
            <a:ext cx="459105" cy="1125855"/>
          </a:xfrm>
          <a:prstGeom prst="rect">
            <a:avLst/>
          </a:prstGeom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380000">
            <a:off x="31034990" y="22863175"/>
            <a:ext cx="6275705" cy="1125855"/>
          </a:xfrm>
          <a:prstGeom prst="rect">
            <a:avLst/>
          </a:prstGeom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480000">
            <a:off x="34045525" y="23309580"/>
            <a:ext cx="3603625" cy="1140460"/>
          </a:xfrm>
          <a:prstGeom prst="rect">
            <a:avLst/>
          </a:prstGeom>
        </p:spPr>
      </p:pic>
      <p:pic>
        <p:nvPicPr>
          <p:cNvPr id="147" name="图片 1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360000">
            <a:off x="37261800" y="23310215"/>
            <a:ext cx="3603625" cy="1140460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000000">
            <a:off x="38169215" y="23133685"/>
            <a:ext cx="3603625" cy="1140460"/>
          </a:xfrm>
          <a:prstGeom prst="rect">
            <a:avLst/>
          </a:prstGeom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0280000">
            <a:off x="38508305" y="22997160"/>
            <a:ext cx="3603625" cy="1140460"/>
          </a:xfrm>
          <a:prstGeom prst="rect">
            <a:avLst/>
          </a:prstGeom>
        </p:spPr>
      </p:pic>
      <p:pic>
        <p:nvPicPr>
          <p:cNvPr id="150" name="图片 1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780000">
            <a:off x="32598995" y="23004780"/>
            <a:ext cx="3603625" cy="716280"/>
          </a:xfrm>
          <a:prstGeom prst="rect">
            <a:avLst/>
          </a:prstGeom>
        </p:spPr>
      </p:pic>
      <p:pic>
        <p:nvPicPr>
          <p:cNvPr id="151" name="图片 1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320000">
            <a:off x="32728535" y="22962870"/>
            <a:ext cx="3603625" cy="71628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280000">
            <a:off x="32767270" y="23089870"/>
            <a:ext cx="3603625" cy="716280"/>
          </a:xfrm>
          <a:prstGeom prst="rect">
            <a:avLst/>
          </a:prstGeom>
        </p:spPr>
      </p:pic>
      <p:cxnSp>
        <p:nvCxnSpPr>
          <p:cNvPr id="153" name="直接箭头连接符 152"/>
          <p:cNvCxnSpPr/>
          <p:nvPr/>
        </p:nvCxnSpPr>
        <p:spPr>
          <a:xfrm flipH="1">
            <a:off x="40065960" y="10296525"/>
            <a:ext cx="1644650" cy="1060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/>
          <p:nvPr/>
        </p:nvCxnSpPr>
        <p:spPr>
          <a:xfrm flipH="1">
            <a:off x="41238170" y="14368780"/>
            <a:ext cx="1894840" cy="638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55" name="对象 15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975300" y="20523200"/>
          <a:ext cx="17907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" name="" r:id="rId30" imgW="190500" imgH="190500" progId="Equation.KSEE3">
                  <p:embed/>
                </p:oleObj>
              </mc:Choice>
              <mc:Fallback>
                <p:oleObj name="" r:id="rId30" imgW="1905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75300" y="20523200"/>
                        <a:ext cx="17907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7" name="直接箭头连接符 156"/>
          <p:cNvCxnSpPr/>
          <p:nvPr/>
        </p:nvCxnSpPr>
        <p:spPr>
          <a:xfrm flipV="1">
            <a:off x="32816165" y="19963765"/>
            <a:ext cx="2039620" cy="14624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9" name="右大括号 128"/>
          <p:cNvSpPr/>
          <p:nvPr/>
        </p:nvSpPr>
        <p:spPr>
          <a:xfrm>
            <a:off x="42194480" y="11454130"/>
            <a:ext cx="469900" cy="11582400"/>
          </a:xfrm>
          <a:prstGeom prst="rightBrace">
            <a:avLst>
              <a:gd name="adj1" fmla="val 454324"/>
              <a:gd name="adj2" fmla="val 5011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" y="13208000"/>
            <a:ext cx="45961935" cy="179279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055" y="15544800"/>
            <a:ext cx="45961935" cy="179279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1035" y="12154535"/>
            <a:ext cx="28234640" cy="258794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94982" y="22170944"/>
            <a:ext cx="1181029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74751" y="30800848"/>
            <a:ext cx="3446026" cy="6076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567834" y="30805304"/>
            <a:ext cx="3586480" cy="6036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29445354" y="30868061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医生登录系统</a:t>
            </a:r>
            <a:endParaRPr lang="zh-CN" altLang="en-US" b="1" dirty="0"/>
          </a:p>
        </p:txBody>
      </p:sp>
      <p:sp>
        <p:nvSpPr>
          <p:cNvPr id="8" name="等腰三角形 7"/>
          <p:cNvSpPr/>
          <p:nvPr/>
        </p:nvSpPr>
        <p:spPr>
          <a:xfrm rot="10800000">
            <a:off x="30255355" y="31344260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9445354" y="33191045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患者信息录入</a:t>
            </a:r>
            <a:endParaRPr lang="zh-CN" altLang="en-US" b="1" dirty="0"/>
          </a:p>
        </p:txBody>
      </p:sp>
      <p:sp>
        <p:nvSpPr>
          <p:cNvPr id="10" name="矩形: 圆角 9"/>
          <p:cNvSpPr/>
          <p:nvPr/>
        </p:nvSpPr>
        <p:spPr>
          <a:xfrm>
            <a:off x="29445354" y="3241355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交互界面</a:t>
            </a:r>
            <a:endParaRPr lang="zh-CN" altLang="en-US" b="1" dirty="0"/>
          </a:p>
        </p:txBody>
      </p:sp>
      <p:sp>
        <p:nvSpPr>
          <p:cNvPr id="11" name="矩形: 圆角 10"/>
          <p:cNvSpPr/>
          <p:nvPr/>
        </p:nvSpPr>
        <p:spPr>
          <a:xfrm>
            <a:off x="29445354" y="31633037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医生信息展示</a:t>
            </a:r>
            <a:endParaRPr lang="zh-CN" altLang="en-US" b="1" dirty="0"/>
          </a:p>
        </p:txBody>
      </p:sp>
      <p:sp>
        <p:nvSpPr>
          <p:cNvPr id="12" name="矩形: 圆角 11"/>
          <p:cNvSpPr/>
          <p:nvPr/>
        </p:nvSpPr>
        <p:spPr>
          <a:xfrm>
            <a:off x="22712691" y="19338120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优化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13" name="矩形: 圆角 12"/>
          <p:cNvSpPr/>
          <p:nvPr/>
        </p:nvSpPr>
        <p:spPr>
          <a:xfrm>
            <a:off x="21802634" y="32121554"/>
            <a:ext cx="1219199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数据获取</a:t>
            </a:r>
            <a:endParaRPr lang="zh-CN" altLang="en-US" b="1" dirty="0"/>
          </a:p>
        </p:txBody>
      </p:sp>
      <p:sp>
        <p:nvSpPr>
          <p:cNvPr id="14" name="矩形: 圆角 13"/>
          <p:cNvSpPr/>
          <p:nvPr/>
        </p:nvSpPr>
        <p:spPr>
          <a:xfrm>
            <a:off x="20640859" y="34504179"/>
            <a:ext cx="897255" cy="7327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增添数据</a:t>
            </a:r>
            <a:endParaRPr lang="zh-CN" altLang="en-US" b="1" dirty="0"/>
          </a:p>
        </p:txBody>
      </p:sp>
      <p:sp>
        <p:nvSpPr>
          <p:cNvPr id="15" name="等腰三角形 14"/>
          <p:cNvSpPr/>
          <p:nvPr/>
        </p:nvSpPr>
        <p:spPr>
          <a:xfrm rot="10800000">
            <a:off x="30255355" y="3210216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30255355" y="3290637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30255355" y="33673857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29445354" y="33956509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左右眼影像导入</a:t>
            </a:r>
            <a:endParaRPr lang="zh-CN" altLang="en-US" b="1" dirty="0"/>
          </a:p>
        </p:txBody>
      </p:sp>
      <p:sp>
        <p:nvSpPr>
          <p:cNvPr id="19" name="矩形: 圆角 18"/>
          <p:cNvSpPr/>
          <p:nvPr/>
        </p:nvSpPr>
        <p:spPr>
          <a:xfrm>
            <a:off x="29445354" y="34707925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诊断记录查看</a:t>
            </a:r>
            <a:endParaRPr lang="zh-CN" altLang="en-US" b="1" dirty="0"/>
          </a:p>
        </p:txBody>
      </p:sp>
      <p:sp>
        <p:nvSpPr>
          <p:cNvPr id="20" name="矩形: 圆角 19"/>
          <p:cNvSpPr/>
          <p:nvPr/>
        </p:nvSpPr>
        <p:spPr>
          <a:xfrm>
            <a:off x="29445354" y="3539947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图表数据分析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29350104" y="36097896"/>
            <a:ext cx="2101010" cy="64909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Deepseek</a:t>
            </a:r>
            <a:r>
              <a:rPr lang="zh-CN" altLang="en-US" b="1" dirty="0"/>
              <a:t>知识库辅助诊断</a:t>
            </a:r>
            <a:endParaRPr lang="zh-CN" altLang="en-US" b="1" dirty="0"/>
          </a:p>
        </p:txBody>
      </p:sp>
      <p:sp>
        <p:nvSpPr>
          <p:cNvPr id="23" name="等腰三角形 22"/>
          <p:cNvSpPr/>
          <p:nvPr/>
        </p:nvSpPr>
        <p:spPr>
          <a:xfrm rot="10800000">
            <a:off x="30255355" y="34428616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0800000">
            <a:off x="30255355" y="35165084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0800000">
            <a:off x="30255355" y="35867256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22543275" y="31261853"/>
            <a:ext cx="1610713" cy="4733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双眼影像</a:t>
            </a:r>
            <a:endParaRPr lang="zh-CN" altLang="en-US" b="1" dirty="0"/>
          </a:p>
        </p:txBody>
      </p:sp>
      <p:sp>
        <p:nvSpPr>
          <p:cNvPr id="27" name="矩形: 圆角 26"/>
          <p:cNvSpPr/>
          <p:nvPr/>
        </p:nvSpPr>
        <p:spPr>
          <a:xfrm>
            <a:off x="22009174" y="34572867"/>
            <a:ext cx="850042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查询数据</a:t>
            </a:r>
            <a:endParaRPr lang="zh-CN" altLang="en-US" b="1" dirty="0"/>
          </a:p>
        </p:txBody>
      </p:sp>
      <p:sp>
        <p:nvSpPr>
          <p:cNvPr id="28" name="矩形: 圆角 27"/>
          <p:cNvSpPr/>
          <p:nvPr/>
        </p:nvSpPr>
        <p:spPr>
          <a:xfrm>
            <a:off x="23136410" y="34607086"/>
            <a:ext cx="871055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删除数据</a:t>
            </a:r>
            <a:endParaRPr lang="zh-CN" altLang="en-US" b="1" dirty="0"/>
          </a:p>
        </p:txBody>
      </p:sp>
      <p:cxnSp>
        <p:nvCxnSpPr>
          <p:cNvPr id="37" name="连接符: 肘形 36"/>
          <p:cNvCxnSpPr/>
          <p:nvPr/>
        </p:nvCxnSpPr>
        <p:spPr>
          <a:xfrm rot="5400000">
            <a:off x="22687279" y="31467634"/>
            <a:ext cx="386309" cy="9363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25145639" y="30805881"/>
            <a:ext cx="2938372" cy="60368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/>
          <p:cNvSpPr/>
          <p:nvPr/>
        </p:nvSpPr>
        <p:spPr>
          <a:xfrm>
            <a:off x="25349692" y="30982361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后端接受患者个人信息</a:t>
            </a:r>
            <a:endParaRPr lang="zh-CN" altLang="en-US" b="1" dirty="0"/>
          </a:p>
        </p:txBody>
      </p:sp>
      <p:sp>
        <p:nvSpPr>
          <p:cNvPr id="43" name="矩形: 圆角 42"/>
          <p:cNvSpPr/>
          <p:nvPr/>
        </p:nvSpPr>
        <p:spPr>
          <a:xfrm>
            <a:off x="25349692" y="31699815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将患者信息返回数据库</a:t>
            </a:r>
            <a:endParaRPr lang="zh-CN" altLang="en-US" b="1" dirty="0"/>
          </a:p>
        </p:txBody>
      </p:sp>
      <p:sp>
        <p:nvSpPr>
          <p:cNvPr id="44" name="矩形: 圆角 43"/>
          <p:cNvSpPr/>
          <p:nvPr/>
        </p:nvSpPr>
        <p:spPr>
          <a:xfrm>
            <a:off x="25349692" y="32461815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后端接受左眼图片</a:t>
            </a:r>
            <a:endParaRPr lang="zh-CN" altLang="en-US" b="1" dirty="0"/>
          </a:p>
        </p:txBody>
      </p:sp>
      <p:sp>
        <p:nvSpPr>
          <p:cNvPr id="45" name="矩形: 圆角 44"/>
          <p:cNvSpPr/>
          <p:nvPr/>
        </p:nvSpPr>
        <p:spPr>
          <a:xfrm>
            <a:off x="25349692" y="33237893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服务端暂存左眼图片</a:t>
            </a:r>
            <a:endParaRPr lang="zh-CN" altLang="en-US" b="1" dirty="0"/>
          </a:p>
        </p:txBody>
      </p:sp>
      <p:sp>
        <p:nvSpPr>
          <p:cNvPr id="46" name="矩形: 圆角 45"/>
          <p:cNvSpPr/>
          <p:nvPr/>
        </p:nvSpPr>
        <p:spPr>
          <a:xfrm>
            <a:off x="25348554" y="34055879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后端接受右眼图片</a:t>
            </a:r>
            <a:endParaRPr lang="zh-CN" altLang="en-US" b="1" dirty="0"/>
          </a:p>
        </p:txBody>
      </p:sp>
      <p:sp>
        <p:nvSpPr>
          <p:cNvPr id="47" name="矩形: 圆角 46"/>
          <p:cNvSpPr/>
          <p:nvPr/>
        </p:nvSpPr>
        <p:spPr>
          <a:xfrm>
            <a:off x="25348554" y="34831957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服务端暂存右眼图片</a:t>
            </a:r>
            <a:endParaRPr lang="zh-CN" altLang="en-US" b="1" dirty="0"/>
          </a:p>
        </p:txBody>
      </p:sp>
      <p:sp>
        <p:nvSpPr>
          <p:cNvPr id="48" name="矩形: 圆角 47"/>
          <p:cNvSpPr/>
          <p:nvPr/>
        </p:nvSpPr>
        <p:spPr>
          <a:xfrm>
            <a:off x="25348554" y="35622532"/>
            <a:ext cx="2578282" cy="7751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后端调用</a:t>
            </a:r>
            <a:r>
              <a:rPr lang="en-US" altLang="zh-CN" b="1" dirty="0"/>
              <a:t>D</a:t>
            </a:r>
            <a:r>
              <a:rPr lang="en-US" altLang="zh-CN" b="1" dirty="0" err="1"/>
              <a:t>eepseek</a:t>
            </a:r>
            <a:r>
              <a:rPr lang="zh-CN" altLang="en-US" b="1" dirty="0"/>
              <a:t>，</a:t>
            </a:r>
            <a:br>
              <a:rPr lang="en-US" altLang="zh-CN" b="1" dirty="0"/>
            </a:br>
            <a:r>
              <a:rPr lang="zh-CN" altLang="en-US" b="1" dirty="0"/>
              <a:t>返回处理结果</a:t>
            </a:r>
            <a:endParaRPr lang="zh-CN" altLang="en-US" b="1" dirty="0"/>
          </a:p>
        </p:txBody>
      </p:sp>
      <p:sp>
        <p:nvSpPr>
          <p:cNvPr id="50" name="等腰三角形 49"/>
          <p:cNvSpPr/>
          <p:nvPr/>
        </p:nvSpPr>
        <p:spPr>
          <a:xfrm rot="10800000">
            <a:off x="26497889" y="31453181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0800000">
            <a:off x="26496954" y="32173868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0800000">
            <a:off x="26496954" y="3294599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0800000">
            <a:off x="26496954" y="33716763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10800000">
            <a:off x="26496954" y="34540829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0800000">
            <a:off x="26496954" y="3531236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连接符: 肘形 58"/>
          <p:cNvCxnSpPr>
            <a:endCxn id="14" idx="0"/>
          </p:cNvCxnSpPr>
          <p:nvPr/>
        </p:nvCxnSpPr>
        <p:spPr>
          <a:xfrm rot="5400000">
            <a:off x="20907372" y="32968823"/>
            <a:ext cx="1717894" cy="13528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/>
          <p:cNvCxnSpPr>
            <a:endCxn id="27" idx="0"/>
          </p:cNvCxnSpPr>
          <p:nvPr/>
        </p:nvCxnSpPr>
        <p:spPr>
          <a:xfrm rot="5400000">
            <a:off x="21482869" y="33617719"/>
            <a:ext cx="1906905" cy="3175"/>
          </a:xfrm>
          <a:prstGeom prst="bentConnector3">
            <a:avLst>
              <a:gd name="adj1" fmla="val 500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/>
          <p:cNvCxnSpPr>
            <a:endCxn id="28" idx="0"/>
          </p:cNvCxnSpPr>
          <p:nvPr/>
        </p:nvCxnSpPr>
        <p:spPr>
          <a:xfrm rot="5400000" flipV="1">
            <a:off x="22042304" y="33077334"/>
            <a:ext cx="1927860" cy="1131570"/>
          </a:xfrm>
          <a:prstGeom prst="bentConnector3">
            <a:avLst>
              <a:gd name="adj1" fmla="val 500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左右 66"/>
          <p:cNvSpPr/>
          <p:nvPr/>
        </p:nvSpPr>
        <p:spPr>
          <a:xfrm>
            <a:off x="24370820" y="33338768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左右 67"/>
          <p:cNvSpPr/>
          <p:nvPr/>
        </p:nvSpPr>
        <p:spPr>
          <a:xfrm>
            <a:off x="28130502" y="33385392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/>
          <p:cNvSpPr/>
          <p:nvPr/>
        </p:nvSpPr>
        <p:spPr>
          <a:xfrm>
            <a:off x="21629180" y="30243790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数据端</a:t>
            </a:r>
            <a:endParaRPr lang="zh-CN" altLang="en-US" b="1" dirty="0"/>
          </a:p>
        </p:txBody>
      </p:sp>
      <p:sp>
        <p:nvSpPr>
          <p:cNvPr id="74" name="矩形: 圆角 73"/>
          <p:cNvSpPr/>
          <p:nvPr/>
        </p:nvSpPr>
        <p:spPr>
          <a:xfrm>
            <a:off x="25965740" y="30214012"/>
            <a:ext cx="1444811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/>
              <a:t>FLASK</a:t>
            </a:r>
            <a:r>
              <a:rPr lang="zh-CN" altLang="en-US" b="1" dirty="0"/>
              <a:t>后端</a:t>
            </a:r>
            <a:endParaRPr lang="zh-CN" altLang="en-US" b="1" dirty="0"/>
          </a:p>
        </p:txBody>
      </p:sp>
      <p:sp>
        <p:nvSpPr>
          <p:cNvPr id="75" name="矩形: 圆角 74"/>
          <p:cNvSpPr/>
          <p:nvPr/>
        </p:nvSpPr>
        <p:spPr>
          <a:xfrm>
            <a:off x="29634821" y="30162767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Web</a:t>
            </a:r>
            <a:r>
              <a:rPr lang="zh-CN" altLang="en-US" b="1" dirty="0"/>
              <a:t>前端</a:t>
            </a:r>
            <a:endParaRPr lang="zh-CN" altLang="en-US" b="1" dirty="0"/>
          </a:p>
        </p:txBody>
      </p:sp>
      <p:sp>
        <p:nvSpPr>
          <p:cNvPr id="82" name="矩形: 圆角 81"/>
          <p:cNvSpPr/>
          <p:nvPr/>
        </p:nvSpPr>
        <p:spPr>
          <a:xfrm>
            <a:off x="20083329" y="20374159"/>
            <a:ext cx="815340" cy="653034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计算</a:t>
            </a:r>
            <a:r>
              <a:rPr lang="zh-CN" altLang="en-US" sz="4000" b="1" dirty="0"/>
              <a:t>科学</a:t>
            </a:r>
            <a:endParaRPr lang="zh-CN" altLang="en-US" sz="4000" b="1" dirty="0"/>
          </a:p>
        </p:txBody>
      </p:sp>
      <p:sp>
        <p:nvSpPr>
          <p:cNvPr id="83" name="矩形: 圆角 82"/>
          <p:cNvSpPr/>
          <p:nvPr/>
        </p:nvSpPr>
        <p:spPr>
          <a:xfrm>
            <a:off x="33136392" y="30413042"/>
            <a:ext cx="757672" cy="64296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前端交互</a:t>
            </a:r>
            <a:endParaRPr lang="zh-CN" altLang="en-US" sz="4000" b="1" dirty="0"/>
          </a:p>
        </p:txBody>
      </p:sp>
      <p:sp>
        <p:nvSpPr>
          <p:cNvPr id="84" name="箭头: 左右 83"/>
          <p:cNvSpPr/>
          <p:nvPr/>
        </p:nvSpPr>
        <p:spPr>
          <a:xfrm>
            <a:off x="32385157" y="31175859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左右 84"/>
          <p:cNvSpPr/>
          <p:nvPr/>
        </p:nvSpPr>
        <p:spPr>
          <a:xfrm>
            <a:off x="32311973" y="33269624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箭头: 左右 85"/>
          <p:cNvSpPr/>
          <p:nvPr/>
        </p:nvSpPr>
        <p:spPr>
          <a:xfrm>
            <a:off x="32371832" y="35362878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左右 86"/>
          <p:cNvSpPr/>
          <p:nvPr/>
        </p:nvSpPr>
        <p:spPr>
          <a:xfrm>
            <a:off x="19809865" y="31215101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左右 87"/>
          <p:cNvSpPr/>
          <p:nvPr/>
        </p:nvSpPr>
        <p:spPr>
          <a:xfrm>
            <a:off x="19861409" y="33048895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左右 88"/>
          <p:cNvSpPr/>
          <p:nvPr/>
        </p:nvSpPr>
        <p:spPr>
          <a:xfrm>
            <a:off x="19797986" y="35307041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618634" y="29802004"/>
            <a:ext cx="206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管理层</a:t>
            </a:r>
            <a:r>
              <a:rPr lang="en-US" altLang="zh-CN" b="1" i="1" dirty="0"/>
              <a:t>/</a:t>
            </a:r>
            <a:r>
              <a:rPr lang="zh-CN" altLang="en-US" b="1" i="1" dirty="0"/>
              <a:t>技术层</a:t>
            </a:r>
            <a:endParaRPr lang="zh-CN" altLang="en-US" b="1" i="1" dirty="0"/>
          </a:p>
        </p:txBody>
      </p:sp>
      <p:sp>
        <p:nvSpPr>
          <p:cNvPr id="58" name="文本框 57"/>
          <p:cNvSpPr txBox="1"/>
          <p:nvPr/>
        </p:nvSpPr>
        <p:spPr>
          <a:xfrm>
            <a:off x="31176098" y="29776465"/>
            <a:ext cx="206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应用层</a:t>
            </a:r>
            <a:endParaRPr lang="zh-CN" altLang="en-US" b="1" i="1" dirty="0"/>
          </a:p>
        </p:txBody>
      </p:sp>
      <p:sp>
        <p:nvSpPr>
          <p:cNvPr id="3" name="矩形: 圆角 2"/>
          <p:cNvSpPr/>
          <p:nvPr/>
        </p:nvSpPr>
        <p:spPr>
          <a:xfrm>
            <a:off x="22412536" y="17361111"/>
            <a:ext cx="2272030" cy="754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问题分类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62754" y="28951104"/>
            <a:ext cx="12671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直观的诊断热力图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创新技术架构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快捷打印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直观的操作界面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DeepSeek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眼底知识库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图表可视化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箭头: 上 21"/>
          <p:cNvSpPr/>
          <p:nvPr/>
        </p:nvSpPr>
        <p:spPr>
          <a:xfrm>
            <a:off x="22831159" y="29677436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上 61"/>
          <p:cNvSpPr/>
          <p:nvPr/>
        </p:nvSpPr>
        <p:spPr>
          <a:xfrm>
            <a:off x="26394305" y="29671715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上 63"/>
          <p:cNvSpPr/>
          <p:nvPr/>
        </p:nvSpPr>
        <p:spPr>
          <a:xfrm>
            <a:off x="29739055" y="29668941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/>
          <p:cNvSpPr/>
          <p:nvPr/>
        </p:nvSpPr>
        <p:spPr>
          <a:xfrm>
            <a:off x="20580534" y="37732119"/>
            <a:ext cx="11652943" cy="7540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22099453" y="37888018"/>
            <a:ext cx="87418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利用深度学习技术，构建高效、精准的眼科疾病诊断平台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箭头: 左右 68"/>
          <p:cNvSpPr/>
          <p:nvPr/>
        </p:nvSpPr>
        <p:spPr>
          <a:xfrm rot="5400000">
            <a:off x="22791550" y="37116190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箭头: 左右 69"/>
          <p:cNvSpPr/>
          <p:nvPr/>
        </p:nvSpPr>
        <p:spPr>
          <a:xfrm rot="5400000">
            <a:off x="26271083" y="37115497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箭头: 左右 70"/>
          <p:cNvSpPr/>
          <p:nvPr/>
        </p:nvSpPr>
        <p:spPr>
          <a:xfrm rot="5400000">
            <a:off x="30099722" y="37106153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01944" y="32645502"/>
            <a:ext cx="556474" cy="131780"/>
          </a:xfrm>
          <a:prstGeom prst="rect">
            <a:avLst/>
          </a:prstGeom>
        </p:spPr>
      </p:pic>
      <p:sp>
        <p:nvSpPr>
          <p:cNvPr id="31" name="左大括号 30"/>
          <p:cNvSpPr/>
          <p:nvPr/>
        </p:nvSpPr>
        <p:spPr>
          <a:xfrm>
            <a:off x="21427016" y="18680006"/>
            <a:ext cx="596900" cy="9313545"/>
          </a:xfrm>
          <a:prstGeom prst="leftBrace">
            <a:avLst>
              <a:gd name="adj1" fmla="val 144574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: 圆角 11"/>
          <p:cNvSpPr/>
          <p:nvPr/>
        </p:nvSpPr>
        <p:spPr>
          <a:xfrm>
            <a:off x="22712691" y="2079290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决策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3" name="矩形: 圆角 11"/>
          <p:cNvSpPr/>
          <p:nvPr/>
        </p:nvSpPr>
        <p:spPr>
          <a:xfrm>
            <a:off x="22712691" y="2212513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约束满足</a:t>
            </a:r>
            <a:r>
              <a:rPr lang="zh-CN" altLang="en-US" b="1" dirty="0"/>
              <a:t>问题</a:t>
            </a:r>
            <a:endParaRPr lang="zh-CN" altLang="en-US" b="1" dirty="0"/>
          </a:p>
          <a:p>
            <a:pPr algn="ctr"/>
            <a:r>
              <a:rPr lang="zh-CN" altLang="en-US" b="1" dirty="0"/>
              <a:t>（</a:t>
            </a:r>
            <a:r>
              <a:rPr lang="en-US" altLang="zh-CN" b="1" dirty="0"/>
              <a:t>CSP</a:t>
            </a:r>
            <a:r>
              <a:rPr lang="zh-CN" altLang="en-US" b="1" dirty="0"/>
              <a:t>）</a:t>
            </a:r>
            <a:endParaRPr lang="zh-CN" altLang="en-US" b="1" dirty="0"/>
          </a:p>
        </p:txBody>
      </p:sp>
      <p:sp>
        <p:nvSpPr>
          <p:cNvPr id="35" name="矩形: 圆角 11"/>
          <p:cNvSpPr/>
          <p:nvPr/>
        </p:nvSpPr>
        <p:spPr>
          <a:xfrm>
            <a:off x="22712691" y="2344974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计数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6" name="矩形: 圆角 11"/>
          <p:cNvSpPr/>
          <p:nvPr/>
        </p:nvSpPr>
        <p:spPr>
          <a:xfrm>
            <a:off x="22712691" y="2476165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生成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8" name="矩形: 圆角 11"/>
          <p:cNvSpPr/>
          <p:nvPr/>
        </p:nvSpPr>
        <p:spPr>
          <a:xfrm>
            <a:off x="22712056" y="25724950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函数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9" name="矩形: 圆角 2"/>
          <p:cNvSpPr/>
          <p:nvPr/>
        </p:nvSpPr>
        <p:spPr>
          <a:xfrm>
            <a:off x="25826931" y="17361111"/>
            <a:ext cx="8774430" cy="754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阐释（尝试口语化</a:t>
            </a:r>
            <a:r>
              <a:rPr lang="zh-CN" altLang="en-US" sz="2800" b="1">
                <a:solidFill>
                  <a:schemeClr val="tx1"/>
                </a:solidFill>
              </a:rPr>
              <a:t>解释）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42" name="矩形: 圆角 11"/>
          <p:cNvSpPr/>
          <p:nvPr/>
        </p:nvSpPr>
        <p:spPr>
          <a:xfrm>
            <a:off x="25967091" y="19338120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即</a:t>
            </a:r>
            <a:r>
              <a:rPr lang="en-US" altLang="zh-CN" b="1" dirty="0"/>
              <a:t>min f(x)</a:t>
            </a:r>
            <a:endParaRPr lang="en-US" altLang="zh-CN" b="1" dirty="0"/>
          </a:p>
        </p:txBody>
      </p:sp>
      <p:sp>
        <p:nvSpPr>
          <p:cNvPr id="30" name="矩形: 圆角 11"/>
          <p:cNvSpPr/>
          <p:nvPr/>
        </p:nvSpPr>
        <p:spPr>
          <a:xfrm>
            <a:off x="25967091" y="22011851"/>
            <a:ext cx="668337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/>
              <a:t> </a:t>
            </a:r>
            <a:r>
              <a:rPr lang="zh-CN" altLang="en-US" b="1" dirty="0"/>
              <a:t>求</a:t>
            </a:r>
            <a:r>
              <a:rPr lang="en-US" altLang="zh-CN" b="1" dirty="0"/>
              <a:t>x</a:t>
            </a:r>
            <a:r>
              <a:rPr lang="zh-CN" altLang="en-US" b="1" dirty="0"/>
              <a:t>，</a:t>
            </a:r>
            <a:r>
              <a:rPr lang="en-US" altLang="zh-CN" b="1" dirty="0"/>
              <a:t>x</a:t>
            </a:r>
            <a:r>
              <a:rPr lang="zh-CN" altLang="en-US" b="1" dirty="0"/>
              <a:t>满足给定的约束，比如染色问题，八皇后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49" name="矩形: 圆角 11"/>
          <p:cNvSpPr/>
          <p:nvPr/>
        </p:nvSpPr>
        <p:spPr>
          <a:xfrm>
            <a:off x="25967091" y="23449491"/>
            <a:ext cx="874966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/>
              <a:t> </a:t>
            </a:r>
            <a:r>
              <a:rPr lang="zh-CN" altLang="en-US" b="1" dirty="0"/>
              <a:t>求</a:t>
            </a:r>
            <a:r>
              <a:rPr lang="en-US" altLang="zh-CN" b="1" dirty="0"/>
              <a:t>cnt</a:t>
            </a:r>
            <a:r>
              <a:rPr lang="zh-CN" altLang="en-US" b="1" dirty="0"/>
              <a:t>（计数变量），满足给定的约束的解</a:t>
            </a:r>
            <a:r>
              <a:rPr lang="en-US" altLang="zh-CN" b="1" dirty="0"/>
              <a:t>x</a:t>
            </a:r>
            <a:r>
              <a:rPr lang="zh-CN" altLang="en-US" b="1" dirty="0"/>
              <a:t>有多少个，比如问数独</a:t>
            </a:r>
            <a:r>
              <a:rPr lang="zh-CN" altLang="en-US" b="1" dirty="0"/>
              <a:t>答案有多少</a:t>
            </a:r>
            <a:r>
              <a:rPr lang="zh-CN" altLang="en-US" b="1" dirty="0"/>
              <a:t>种</a:t>
            </a:r>
            <a:endParaRPr lang="zh-CN" altLang="en-US" b="1" dirty="0"/>
          </a:p>
        </p:txBody>
      </p:sp>
      <p:sp>
        <p:nvSpPr>
          <p:cNvPr id="56" name="椭圆 55"/>
          <p:cNvSpPr/>
          <p:nvPr/>
        </p:nvSpPr>
        <p:spPr>
          <a:xfrm>
            <a:off x="23405676" y="26673386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23405676" y="26904526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3405676" y="27126141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: 圆角 11"/>
          <p:cNvSpPr/>
          <p:nvPr/>
        </p:nvSpPr>
        <p:spPr>
          <a:xfrm>
            <a:off x="25967091" y="24761401"/>
            <a:ext cx="874966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是指根据输入数据（文本、知识库、图像）自动生成相关且自然流畅问题的任务，属于自然语言处理</a:t>
            </a:r>
            <a:r>
              <a:rPr lang="zh-CN" altLang="en-US" b="1" dirty="0"/>
              <a:t>范畴</a:t>
            </a:r>
            <a:endParaRPr lang="zh-CN" altLang="en-US" b="1" dirty="0"/>
          </a:p>
        </p:txBody>
      </p:sp>
      <p:sp>
        <p:nvSpPr>
          <p:cNvPr id="72" name="矩形: 圆角 11"/>
          <p:cNvSpPr/>
          <p:nvPr/>
        </p:nvSpPr>
        <p:spPr>
          <a:xfrm>
            <a:off x="25967091" y="25724696"/>
            <a:ext cx="874966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是数学中围绕函数</a:t>
            </a:r>
            <a:r>
              <a:rPr lang="zh-CN" altLang="en-US" b="1" dirty="0"/>
              <a:t>的概念展开的问题，考察</a:t>
            </a:r>
            <a:r>
              <a:rPr lang="zh-CN" altLang="en-US" b="1" dirty="0"/>
              <a:t>它的定义域、性质、图像、零点及实际应用等核心内容。</a:t>
            </a:r>
            <a:endParaRPr lang="zh-CN" altLang="en-US" b="1" dirty="0"/>
          </a:p>
        </p:txBody>
      </p:sp>
      <p:sp>
        <p:nvSpPr>
          <p:cNvPr id="76" name="矩形: 圆角 11"/>
          <p:cNvSpPr/>
          <p:nvPr/>
        </p:nvSpPr>
        <p:spPr>
          <a:xfrm>
            <a:off x="25967091" y="20703751"/>
            <a:ext cx="7480300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是指在不确定或风险条件下，从多个可选方案中选择最优</a:t>
            </a:r>
            <a:r>
              <a:rPr lang="zh-CN" altLang="en-US" b="1" dirty="0"/>
              <a:t>的行动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74751" y="30800848"/>
            <a:ext cx="3446026" cy="6076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567834" y="30805304"/>
            <a:ext cx="3586480" cy="6036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29445354" y="30868061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医生登录系统</a:t>
            </a:r>
            <a:endParaRPr lang="zh-CN" altLang="en-US" b="1" dirty="0"/>
          </a:p>
        </p:txBody>
      </p:sp>
      <p:sp>
        <p:nvSpPr>
          <p:cNvPr id="8" name="等腰三角形 7"/>
          <p:cNvSpPr/>
          <p:nvPr/>
        </p:nvSpPr>
        <p:spPr>
          <a:xfrm rot="10800000">
            <a:off x="30255355" y="31344260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9445354" y="33191045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患者信息录入</a:t>
            </a:r>
            <a:endParaRPr lang="zh-CN" altLang="en-US" b="1" dirty="0"/>
          </a:p>
        </p:txBody>
      </p:sp>
      <p:sp>
        <p:nvSpPr>
          <p:cNvPr id="10" name="矩形: 圆角 9"/>
          <p:cNvSpPr/>
          <p:nvPr/>
        </p:nvSpPr>
        <p:spPr>
          <a:xfrm>
            <a:off x="29445354" y="3241355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交互界面</a:t>
            </a:r>
            <a:endParaRPr lang="zh-CN" altLang="en-US" b="1" dirty="0"/>
          </a:p>
        </p:txBody>
      </p:sp>
      <p:sp>
        <p:nvSpPr>
          <p:cNvPr id="11" name="矩形: 圆角 10"/>
          <p:cNvSpPr/>
          <p:nvPr/>
        </p:nvSpPr>
        <p:spPr>
          <a:xfrm>
            <a:off x="29445354" y="31633037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医生信息展示</a:t>
            </a:r>
            <a:endParaRPr lang="zh-CN" altLang="en-US" b="1" dirty="0"/>
          </a:p>
        </p:txBody>
      </p:sp>
      <p:sp>
        <p:nvSpPr>
          <p:cNvPr id="12" name="矩形: 圆角 11"/>
          <p:cNvSpPr/>
          <p:nvPr/>
        </p:nvSpPr>
        <p:spPr>
          <a:xfrm>
            <a:off x="22712691" y="19338120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优化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13" name="矩形: 圆角 12"/>
          <p:cNvSpPr/>
          <p:nvPr/>
        </p:nvSpPr>
        <p:spPr>
          <a:xfrm>
            <a:off x="21802634" y="32121554"/>
            <a:ext cx="1219199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数据获取</a:t>
            </a:r>
            <a:endParaRPr lang="zh-CN" altLang="en-US" b="1" dirty="0"/>
          </a:p>
        </p:txBody>
      </p:sp>
      <p:sp>
        <p:nvSpPr>
          <p:cNvPr id="14" name="矩形: 圆角 13"/>
          <p:cNvSpPr/>
          <p:nvPr/>
        </p:nvSpPr>
        <p:spPr>
          <a:xfrm>
            <a:off x="20640859" y="34504179"/>
            <a:ext cx="897255" cy="7327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增添数据</a:t>
            </a:r>
            <a:endParaRPr lang="zh-CN" altLang="en-US" b="1" dirty="0"/>
          </a:p>
        </p:txBody>
      </p:sp>
      <p:sp>
        <p:nvSpPr>
          <p:cNvPr id="15" name="等腰三角形 14"/>
          <p:cNvSpPr/>
          <p:nvPr/>
        </p:nvSpPr>
        <p:spPr>
          <a:xfrm rot="10800000">
            <a:off x="30255355" y="3210216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30255355" y="3290637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30255355" y="33673857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29445354" y="33956509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左右眼影像导入</a:t>
            </a:r>
            <a:endParaRPr lang="zh-CN" altLang="en-US" b="1" dirty="0"/>
          </a:p>
        </p:txBody>
      </p:sp>
      <p:sp>
        <p:nvSpPr>
          <p:cNvPr id="19" name="矩形: 圆角 18"/>
          <p:cNvSpPr/>
          <p:nvPr/>
        </p:nvSpPr>
        <p:spPr>
          <a:xfrm>
            <a:off x="29445354" y="34707925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诊断记录查看</a:t>
            </a:r>
            <a:endParaRPr lang="zh-CN" altLang="en-US" b="1" dirty="0"/>
          </a:p>
        </p:txBody>
      </p:sp>
      <p:sp>
        <p:nvSpPr>
          <p:cNvPr id="20" name="矩形: 圆角 19"/>
          <p:cNvSpPr/>
          <p:nvPr/>
        </p:nvSpPr>
        <p:spPr>
          <a:xfrm>
            <a:off x="29445354" y="3539947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图表数据分析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29350104" y="36097896"/>
            <a:ext cx="2101010" cy="64909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Deepseek</a:t>
            </a:r>
            <a:r>
              <a:rPr lang="zh-CN" altLang="en-US" b="1" dirty="0"/>
              <a:t>知识库辅助诊断</a:t>
            </a:r>
            <a:endParaRPr lang="zh-CN" altLang="en-US" b="1" dirty="0"/>
          </a:p>
        </p:txBody>
      </p:sp>
      <p:sp>
        <p:nvSpPr>
          <p:cNvPr id="23" name="等腰三角形 22"/>
          <p:cNvSpPr/>
          <p:nvPr/>
        </p:nvSpPr>
        <p:spPr>
          <a:xfrm rot="10800000">
            <a:off x="30255355" y="34428616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0800000">
            <a:off x="30255355" y="35165084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0800000">
            <a:off x="30255355" y="35867256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22543275" y="31261853"/>
            <a:ext cx="1610713" cy="4733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双眼影像</a:t>
            </a:r>
            <a:endParaRPr lang="zh-CN" altLang="en-US" b="1" dirty="0"/>
          </a:p>
        </p:txBody>
      </p:sp>
      <p:sp>
        <p:nvSpPr>
          <p:cNvPr id="27" name="矩形: 圆角 26"/>
          <p:cNvSpPr/>
          <p:nvPr/>
        </p:nvSpPr>
        <p:spPr>
          <a:xfrm>
            <a:off x="22009174" y="34572867"/>
            <a:ext cx="850042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查询数据</a:t>
            </a:r>
            <a:endParaRPr lang="zh-CN" altLang="en-US" b="1" dirty="0"/>
          </a:p>
        </p:txBody>
      </p:sp>
      <p:sp>
        <p:nvSpPr>
          <p:cNvPr id="28" name="矩形: 圆角 27"/>
          <p:cNvSpPr/>
          <p:nvPr/>
        </p:nvSpPr>
        <p:spPr>
          <a:xfrm>
            <a:off x="23136410" y="34607086"/>
            <a:ext cx="871055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删除数据</a:t>
            </a:r>
            <a:endParaRPr lang="zh-CN" altLang="en-US" b="1" dirty="0"/>
          </a:p>
        </p:txBody>
      </p:sp>
      <p:cxnSp>
        <p:nvCxnSpPr>
          <p:cNvPr id="37" name="连接符: 肘形 36"/>
          <p:cNvCxnSpPr/>
          <p:nvPr/>
        </p:nvCxnSpPr>
        <p:spPr>
          <a:xfrm rot="5400000">
            <a:off x="22687279" y="31467634"/>
            <a:ext cx="386309" cy="9363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25145639" y="30805881"/>
            <a:ext cx="2938372" cy="60368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/>
          <p:cNvSpPr/>
          <p:nvPr/>
        </p:nvSpPr>
        <p:spPr>
          <a:xfrm>
            <a:off x="25349692" y="30982361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后端接受患者个人信息</a:t>
            </a:r>
            <a:endParaRPr lang="zh-CN" altLang="en-US" b="1" dirty="0"/>
          </a:p>
        </p:txBody>
      </p:sp>
      <p:sp>
        <p:nvSpPr>
          <p:cNvPr id="43" name="矩形: 圆角 42"/>
          <p:cNvSpPr/>
          <p:nvPr/>
        </p:nvSpPr>
        <p:spPr>
          <a:xfrm>
            <a:off x="25349692" y="31699815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将患者信息返回数据库</a:t>
            </a:r>
            <a:endParaRPr lang="zh-CN" altLang="en-US" b="1" dirty="0"/>
          </a:p>
        </p:txBody>
      </p:sp>
      <p:sp>
        <p:nvSpPr>
          <p:cNvPr id="44" name="矩形: 圆角 43"/>
          <p:cNvSpPr/>
          <p:nvPr/>
        </p:nvSpPr>
        <p:spPr>
          <a:xfrm>
            <a:off x="25349692" y="32461815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后端接受左眼图片</a:t>
            </a:r>
            <a:endParaRPr lang="zh-CN" altLang="en-US" b="1" dirty="0"/>
          </a:p>
        </p:txBody>
      </p:sp>
      <p:sp>
        <p:nvSpPr>
          <p:cNvPr id="45" name="矩形: 圆角 44"/>
          <p:cNvSpPr/>
          <p:nvPr/>
        </p:nvSpPr>
        <p:spPr>
          <a:xfrm>
            <a:off x="25349692" y="33237893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服务端暂存左眼图片</a:t>
            </a:r>
            <a:endParaRPr lang="zh-CN" altLang="en-US" b="1" dirty="0"/>
          </a:p>
        </p:txBody>
      </p:sp>
      <p:sp>
        <p:nvSpPr>
          <p:cNvPr id="46" name="矩形: 圆角 45"/>
          <p:cNvSpPr/>
          <p:nvPr/>
        </p:nvSpPr>
        <p:spPr>
          <a:xfrm>
            <a:off x="25348554" y="34055879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后端接受右眼图片</a:t>
            </a:r>
            <a:endParaRPr lang="zh-CN" altLang="en-US" b="1" dirty="0"/>
          </a:p>
        </p:txBody>
      </p:sp>
      <p:sp>
        <p:nvSpPr>
          <p:cNvPr id="47" name="矩形: 圆角 46"/>
          <p:cNvSpPr/>
          <p:nvPr/>
        </p:nvSpPr>
        <p:spPr>
          <a:xfrm>
            <a:off x="25348554" y="34831957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服务端暂存右眼图片</a:t>
            </a:r>
            <a:endParaRPr lang="zh-CN" altLang="en-US" b="1" dirty="0"/>
          </a:p>
        </p:txBody>
      </p:sp>
      <p:sp>
        <p:nvSpPr>
          <p:cNvPr id="48" name="矩形: 圆角 47"/>
          <p:cNvSpPr/>
          <p:nvPr/>
        </p:nvSpPr>
        <p:spPr>
          <a:xfrm>
            <a:off x="25348554" y="35622532"/>
            <a:ext cx="2578282" cy="7751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后端调用</a:t>
            </a:r>
            <a:r>
              <a:rPr lang="en-US" altLang="zh-CN" b="1" dirty="0"/>
              <a:t>D</a:t>
            </a:r>
            <a:r>
              <a:rPr lang="en-US" altLang="zh-CN" b="1" dirty="0" err="1"/>
              <a:t>eepseek</a:t>
            </a:r>
            <a:r>
              <a:rPr lang="zh-CN" altLang="en-US" b="1" dirty="0"/>
              <a:t>，</a:t>
            </a:r>
            <a:br>
              <a:rPr lang="en-US" altLang="zh-CN" b="1" dirty="0"/>
            </a:br>
            <a:r>
              <a:rPr lang="zh-CN" altLang="en-US" b="1" dirty="0"/>
              <a:t>返回处理结果</a:t>
            </a:r>
            <a:endParaRPr lang="zh-CN" altLang="en-US" b="1" dirty="0"/>
          </a:p>
        </p:txBody>
      </p:sp>
      <p:sp>
        <p:nvSpPr>
          <p:cNvPr id="50" name="等腰三角形 49"/>
          <p:cNvSpPr/>
          <p:nvPr/>
        </p:nvSpPr>
        <p:spPr>
          <a:xfrm rot="10800000">
            <a:off x="26497889" y="31453181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0800000">
            <a:off x="26496954" y="32173868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0800000">
            <a:off x="26496954" y="3294599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0800000">
            <a:off x="26496954" y="33716763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10800000">
            <a:off x="26496954" y="34540829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0800000">
            <a:off x="26496954" y="3531236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连接符: 肘形 58"/>
          <p:cNvCxnSpPr>
            <a:endCxn id="14" idx="0"/>
          </p:cNvCxnSpPr>
          <p:nvPr/>
        </p:nvCxnSpPr>
        <p:spPr>
          <a:xfrm rot="5400000">
            <a:off x="20907372" y="32968823"/>
            <a:ext cx="1717894" cy="13528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/>
          <p:cNvCxnSpPr>
            <a:endCxn id="27" idx="0"/>
          </p:cNvCxnSpPr>
          <p:nvPr/>
        </p:nvCxnSpPr>
        <p:spPr>
          <a:xfrm rot="5400000">
            <a:off x="21482869" y="33617719"/>
            <a:ext cx="1906905" cy="3175"/>
          </a:xfrm>
          <a:prstGeom prst="bentConnector3">
            <a:avLst>
              <a:gd name="adj1" fmla="val 500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/>
          <p:cNvCxnSpPr>
            <a:endCxn id="28" idx="0"/>
          </p:cNvCxnSpPr>
          <p:nvPr/>
        </p:nvCxnSpPr>
        <p:spPr>
          <a:xfrm rot="5400000" flipV="1">
            <a:off x="22042304" y="33077334"/>
            <a:ext cx="1927860" cy="1131570"/>
          </a:xfrm>
          <a:prstGeom prst="bentConnector3">
            <a:avLst>
              <a:gd name="adj1" fmla="val 500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左右 66"/>
          <p:cNvSpPr/>
          <p:nvPr/>
        </p:nvSpPr>
        <p:spPr>
          <a:xfrm>
            <a:off x="24370820" y="33338768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左右 67"/>
          <p:cNvSpPr/>
          <p:nvPr/>
        </p:nvSpPr>
        <p:spPr>
          <a:xfrm>
            <a:off x="28130502" y="33385392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/>
          <p:cNvSpPr/>
          <p:nvPr/>
        </p:nvSpPr>
        <p:spPr>
          <a:xfrm>
            <a:off x="21629180" y="30243790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数据端</a:t>
            </a:r>
            <a:endParaRPr lang="zh-CN" altLang="en-US" b="1" dirty="0"/>
          </a:p>
        </p:txBody>
      </p:sp>
      <p:sp>
        <p:nvSpPr>
          <p:cNvPr id="74" name="矩形: 圆角 73"/>
          <p:cNvSpPr/>
          <p:nvPr/>
        </p:nvSpPr>
        <p:spPr>
          <a:xfrm>
            <a:off x="25965740" y="30214012"/>
            <a:ext cx="1444811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/>
              <a:t>FLASK</a:t>
            </a:r>
            <a:r>
              <a:rPr lang="zh-CN" altLang="en-US" b="1" dirty="0"/>
              <a:t>后端</a:t>
            </a:r>
            <a:endParaRPr lang="zh-CN" altLang="en-US" b="1" dirty="0"/>
          </a:p>
        </p:txBody>
      </p:sp>
      <p:sp>
        <p:nvSpPr>
          <p:cNvPr id="75" name="矩形: 圆角 74"/>
          <p:cNvSpPr/>
          <p:nvPr/>
        </p:nvSpPr>
        <p:spPr>
          <a:xfrm>
            <a:off x="29634821" y="30162767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Web</a:t>
            </a:r>
            <a:r>
              <a:rPr lang="zh-CN" altLang="en-US" b="1" dirty="0"/>
              <a:t>前端</a:t>
            </a:r>
            <a:endParaRPr lang="zh-CN" altLang="en-US" b="1" dirty="0"/>
          </a:p>
        </p:txBody>
      </p:sp>
      <p:sp>
        <p:nvSpPr>
          <p:cNvPr id="82" name="矩形: 圆角 81"/>
          <p:cNvSpPr/>
          <p:nvPr/>
        </p:nvSpPr>
        <p:spPr>
          <a:xfrm>
            <a:off x="20083329" y="20374159"/>
            <a:ext cx="815340" cy="653034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计算</a:t>
            </a:r>
            <a:r>
              <a:rPr lang="zh-CN" altLang="en-US" sz="4000" b="1" dirty="0"/>
              <a:t>科学</a:t>
            </a:r>
            <a:endParaRPr lang="zh-CN" altLang="en-US" sz="4000" b="1" dirty="0"/>
          </a:p>
        </p:txBody>
      </p:sp>
      <p:sp>
        <p:nvSpPr>
          <p:cNvPr id="83" name="矩形: 圆角 82"/>
          <p:cNvSpPr/>
          <p:nvPr/>
        </p:nvSpPr>
        <p:spPr>
          <a:xfrm>
            <a:off x="33136392" y="30413042"/>
            <a:ext cx="757672" cy="64296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前端交互</a:t>
            </a:r>
            <a:endParaRPr lang="zh-CN" altLang="en-US" sz="4000" b="1" dirty="0"/>
          </a:p>
        </p:txBody>
      </p:sp>
      <p:sp>
        <p:nvSpPr>
          <p:cNvPr id="84" name="箭头: 左右 83"/>
          <p:cNvSpPr/>
          <p:nvPr/>
        </p:nvSpPr>
        <p:spPr>
          <a:xfrm>
            <a:off x="32385157" y="31175859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左右 84"/>
          <p:cNvSpPr/>
          <p:nvPr/>
        </p:nvSpPr>
        <p:spPr>
          <a:xfrm>
            <a:off x="32311973" y="33269624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箭头: 左右 85"/>
          <p:cNvSpPr/>
          <p:nvPr/>
        </p:nvSpPr>
        <p:spPr>
          <a:xfrm>
            <a:off x="32371832" y="35362878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左右 86"/>
          <p:cNvSpPr/>
          <p:nvPr/>
        </p:nvSpPr>
        <p:spPr>
          <a:xfrm>
            <a:off x="19809865" y="31215101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左右 87"/>
          <p:cNvSpPr/>
          <p:nvPr/>
        </p:nvSpPr>
        <p:spPr>
          <a:xfrm>
            <a:off x="19861409" y="33048895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左右 88"/>
          <p:cNvSpPr/>
          <p:nvPr/>
        </p:nvSpPr>
        <p:spPr>
          <a:xfrm>
            <a:off x="19797986" y="35307041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618634" y="29802004"/>
            <a:ext cx="206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管理层</a:t>
            </a:r>
            <a:r>
              <a:rPr lang="en-US" altLang="zh-CN" b="1" i="1" dirty="0"/>
              <a:t>/</a:t>
            </a:r>
            <a:r>
              <a:rPr lang="zh-CN" altLang="en-US" b="1" i="1" dirty="0"/>
              <a:t>技术层</a:t>
            </a:r>
            <a:endParaRPr lang="zh-CN" altLang="en-US" b="1" i="1" dirty="0"/>
          </a:p>
        </p:txBody>
      </p:sp>
      <p:sp>
        <p:nvSpPr>
          <p:cNvPr id="58" name="文本框 57"/>
          <p:cNvSpPr txBox="1"/>
          <p:nvPr/>
        </p:nvSpPr>
        <p:spPr>
          <a:xfrm>
            <a:off x="31176098" y="29776465"/>
            <a:ext cx="206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应用层</a:t>
            </a:r>
            <a:endParaRPr lang="zh-CN" altLang="en-US" b="1" i="1" dirty="0"/>
          </a:p>
        </p:txBody>
      </p:sp>
      <p:sp>
        <p:nvSpPr>
          <p:cNvPr id="3" name="矩形: 圆角 2"/>
          <p:cNvSpPr/>
          <p:nvPr/>
        </p:nvSpPr>
        <p:spPr>
          <a:xfrm>
            <a:off x="22412536" y="17361111"/>
            <a:ext cx="2272030" cy="754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问题分类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62754" y="28951104"/>
            <a:ext cx="12671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直观的诊断热力图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创新技术架构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快捷打印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直观的操作界面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DeepSeek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眼底知识库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图表可视化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箭头: 上 21"/>
          <p:cNvSpPr/>
          <p:nvPr/>
        </p:nvSpPr>
        <p:spPr>
          <a:xfrm>
            <a:off x="22831159" y="29677436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上 61"/>
          <p:cNvSpPr/>
          <p:nvPr/>
        </p:nvSpPr>
        <p:spPr>
          <a:xfrm>
            <a:off x="26394305" y="29671715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上 63"/>
          <p:cNvSpPr/>
          <p:nvPr/>
        </p:nvSpPr>
        <p:spPr>
          <a:xfrm>
            <a:off x="29739055" y="29668941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/>
          <p:cNvSpPr/>
          <p:nvPr/>
        </p:nvSpPr>
        <p:spPr>
          <a:xfrm>
            <a:off x="20580534" y="37732119"/>
            <a:ext cx="11652943" cy="7540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22099453" y="37888018"/>
            <a:ext cx="87418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利用深度学习技术，构建高效、精准的眼科疾病诊断平台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箭头: 左右 68"/>
          <p:cNvSpPr/>
          <p:nvPr/>
        </p:nvSpPr>
        <p:spPr>
          <a:xfrm rot="5400000">
            <a:off x="22791550" y="37116190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箭头: 左右 69"/>
          <p:cNvSpPr/>
          <p:nvPr/>
        </p:nvSpPr>
        <p:spPr>
          <a:xfrm rot="5400000">
            <a:off x="26271083" y="37115497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箭头: 左右 70"/>
          <p:cNvSpPr/>
          <p:nvPr/>
        </p:nvSpPr>
        <p:spPr>
          <a:xfrm rot="5400000">
            <a:off x="30099722" y="37106153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01944" y="32645502"/>
            <a:ext cx="556474" cy="131780"/>
          </a:xfrm>
          <a:prstGeom prst="rect">
            <a:avLst/>
          </a:prstGeom>
        </p:spPr>
      </p:pic>
      <p:sp>
        <p:nvSpPr>
          <p:cNvPr id="31" name="左大括号 30"/>
          <p:cNvSpPr/>
          <p:nvPr/>
        </p:nvSpPr>
        <p:spPr>
          <a:xfrm>
            <a:off x="21427016" y="18680006"/>
            <a:ext cx="596900" cy="9313545"/>
          </a:xfrm>
          <a:prstGeom prst="leftBrace">
            <a:avLst>
              <a:gd name="adj1" fmla="val 144574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: 圆角 11"/>
          <p:cNvSpPr/>
          <p:nvPr/>
        </p:nvSpPr>
        <p:spPr>
          <a:xfrm>
            <a:off x="22712691" y="2079290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决策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3" name="矩形: 圆角 11"/>
          <p:cNvSpPr/>
          <p:nvPr/>
        </p:nvSpPr>
        <p:spPr>
          <a:xfrm>
            <a:off x="22712691" y="2212513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约束满足</a:t>
            </a:r>
            <a:r>
              <a:rPr lang="zh-CN" altLang="en-US" b="1" dirty="0"/>
              <a:t>问题</a:t>
            </a:r>
            <a:endParaRPr lang="zh-CN" altLang="en-US" b="1" dirty="0"/>
          </a:p>
          <a:p>
            <a:pPr algn="ctr"/>
            <a:r>
              <a:rPr lang="zh-CN" altLang="en-US" b="1" dirty="0"/>
              <a:t>（</a:t>
            </a:r>
            <a:r>
              <a:rPr lang="en-US" altLang="zh-CN" b="1" dirty="0"/>
              <a:t>CSP</a:t>
            </a:r>
            <a:r>
              <a:rPr lang="zh-CN" altLang="en-US" b="1" dirty="0"/>
              <a:t>）</a:t>
            </a:r>
            <a:endParaRPr lang="zh-CN" altLang="en-US" b="1" dirty="0"/>
          </a:p>
        </p:txBody>
      </p:sp>
      <p:sp>
        <p:nvSpPr>
          <p:cNvPr id="35" name="矩形: 圆角 11"/>
          <p:cNvSpPr/>
          <p:nvPr/>
        </p:nvSpPr>
        <p:spPr>
          <a:xfrm>
            <a:off x="22712691" y="2344974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计数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6" name="矩形: 圆角 11"/>
          <p:cNvSpPr/>
          <p:nvPr/>
        </p:nvSpPr>
        <p:spPr>
          <a:xfrm>
            <a:off x="22712691" y="2476165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生成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8" name="矩形: 圆角 11"/>
          <p:cNvSpPr/>
          <p:nvPr/>
        </p:nvSpPr>
        <p:spPr>
          <a:xfrm>
            <a:off x="22712056" y="25724950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函数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9" name="矩形: 圆角 2"/>
          <p:cNvSpPr/>
          <p:nvPr/>
        </p:nvSpPr>
        <p:spPr>
          <a:xfrm>
            <a:off x="25826931" y="17361111"/>
            <a:ext cx="8774430" cy="754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阐释（尝试口语化</a:t>
            </a:r>
            <a:r>
              <a:rPr lang="zh-CN" altLang="en-US" sz="2800" b="1">
                <a:solidFill>
                  <a:schemeClr val="tx1"/>
                </a:solidFill>
              </a:rPr>
              <a:t>解释）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42" name="矩形: 圆角 11"/>
          <p:cNvSpPr/>
          <p:nvPr/>
        </p:nvSpPr>
        <p:spPr>
          <a:xfrm>
            <a:off x="25967091" y="19338120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即</a:t>
            </a:r>
            <a:r>
              <a:rPr lang="en-US" altLang="zh-CN" b="1" dirty="0"/>
              <a:t>min f(x)</a:t>
            </a:r>
            <a:endParaRPr lang="en-US" altLang="zh-CN" b="1" dirty="0"/>
          </a:p>
        </p:txBody>
      </p:sp>
      <p:sp>
        <p:nvSpPr>
          <p:cNvPr id="30" name="矩形: 圆角 11"/>
          <p:cNvSpPr/>
          <p:nvPr/>
        </p:nvSpPr>
        <p:spPr>
          <a:xfrm>
            <a:off x="25967091" y="22011851"/>
            <a:ext cx="668337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/>
              <a:t> </a:t>
            </a:r>
            <a:r>
              <a:rPr lang="zh-CN" altLang="en-US" b="1" dirty="0"/>
              <a:t>求</a:t>
            </a:r>
            <a:r>
              <a:rPr lang="en-US" altLang="zh-CN" b="1" dirty="0"/>
              <a:t>x</a:t>
            </a:r>
            <a:r>
              <a:rPr lang="zh-CN" altLang="en-US" b="1" dirty="0"/>
              <a:t>，</a:t>
            </a:r>
            <a:r>
              <a:rPr lang="en-US" altLang="zh-CN" b="1" dirty="0"/>
              <a:t>x</a:t>
            </a:r>
            <a:r>
              <a:rPr lang="zh-CN" altLang="en-US" b="1" dirty="0"/>
              <a:t>满足给定的约束，比如染色问题，八皇后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49" name="矩形: 圆角 11"/>
          <p:cNvSpPr/>
          <p:nvPr/>
        </p:nvSpPr>
        <p:spPr>
          <a:xfrm>
            <a:off x="25967091" y="23449491"/>
            <a:ext cx="874966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/>
              <a:t> </a:t>
            </a:r>
            <a:r>
              <a:rPr lang="zh-CN" altLang="en-US" b="1" dirty="0"/>
              <a:t>求</a:t>
            </a:r>
            <a:r>
              <a:rPr lang="en-US" altLang="zh-CN" b="1" dirty="0"/>
              <a:t>cnt</a:t>
            </a:r>
            <a:r>
              <a:rPr lang="zh-CN" altLang="en-US" b="1" dirty="0"/>
              <a:t>（计数变量），满足给定的约束的解</a:t>
            </a:r>
            <a:r>
              <a:rPr lang="en-US" altLang="zh-CN" b="1" dirty="0"/>
              <a:t>x</a:t>
            </a:r>
            <a:r>
              <a:rPr lang="zh-CN" altLang="en-US" b="1" dirty="0"/>
              <a:t>有多少个，比如问数独</a:t>
            </a:r>
            <a:r>
              <a:rPr lang="zh-CN" altLang="en-US" b="1" dirty="0"/>
              <a:t>答案有多少</a:t>
            </a:r>
            <a:r>
              <a:rPr lang="zh-CN" altLang="en-US" b="1" dirty="0"/>
              <a:t>种</a:t>
            </a:r>
            <a:endParaRPr lang="zh-CN" altLang="en-US" b="1" dirty="0"/>
          </a:p>
        </p:txBody>
      </p:sp>
      <p:sp>
        <p:nvSpPr>
          <p:cNvPr id="56" name="椭圆 55"/>
          <p:cNvSpPr/>
          <p:nvPr/>
        </p:nvSpPr>
        <p:spPr>
          <a:xfrm>
            <a:off x="23405676" y="26673386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23405676" y="26904526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3405676" y="27126141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: 圆角 11"/>
          <p:cNvSpPr/>
          <p:nvPr/>
        </p:nvSpPr>
        <p:spPr>
          <a:xfrm>
            <a:off x="25967091" y="24761401"/>
            <a:ext cx="874966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是指根据输入数据（文本、知识库、图像）自动生成相关且自然流畅问题的任务，属于自然语言处理</a:t>
            </a:r>
            <a:r>
              <a:rPr lang="zh-CN" altLang="en-US" b="1" dirty="0"/>
              <a:t>范畴</a:t>
            </a:r>
            <a:endParaRPr lang="zh-CN" altLang="en-US" b="1" dirty="0"/>
          </a:p>
        </p:txBody>
      </p:sp>
      <p:sp>
        <p:nvSpPr>
          <p:cNvPr id="72" name="矩形: 圆角 11"/>
          <p:cNvSpPr/>
          <p:nvPr/>
        </p:nvSpPr>
        <p:spPr>
          <a:xfrm>
            <a:off x="25967091" y="25724696"/>
            <a:ext cx="874966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是数学中围绕函数</a:t>
            </a:r>
            <a:r>
              <a:rPr lang="zh-CN" altLang="en-US" b="1" dirty="0"/>
              <a:t>的概念展开的问题，考察</a:t>
            </a:r>
            <a:r>
              <a:rPr lang="zh-CN" altLang="en-US" b="1" dirty="0"/>
              <a:t>它的定义域、性质、图像、零点及实际应用等核心内容。</a:t>
            </a:r>
            <a:endParaRPr lang="zh-CN" altLang="en-US" b="1" dirty="0"/>
          </a:p>
        </p:txBody>
      </p:sp>
      <p:sp>
        <p:nvSpPr>
          <p:cNvPr id="76" name="矩形: 圆角 11"/>
          <p:cNvSpPr/>
          <p:nvPr/>
        </p:nvSpPr>
        <p:spPr>
          <a:xfrm>
            <a:off x="25967091" y="20703751"/>
            <a:ext cx="7480300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是指在不确定或风险条件下，从多个可选方案中选择最优</a:t>
            </a:r>
            <a:r>
              <a:rPr lang="zh-CN" altLang="en-US" b="1" dirty="0"/>
              <a:t>的行动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74751" y="30800848"/>
            <a:ext cx="3446026" cy="6076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567834" y="30805304"/>
            <a:ext cx="3586480" cy="6036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29445354" y="30868061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医生登录系统</a:t>
            </a:r>
            <a:endParaRPr lang="zh-CN" altLang="en-US" b="1" dirty="0"/>
          </a:p>
        </p:txBody>
      </p:sp>
      <p:sp>
        <p:nvSpPr>
          <p:cNvPr id="8" name="等腰三角形 7"/>
          <p:cNvSpPr/>
          <p:nvPr/>
        </p:nvSpPr>
        <p:spPr>
          <a:xfrm rot="10800000">
            <a:off x="30255355" y="31344260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9445354" y="33191045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患者信息录入</a:t>
            </a:r>
            <a:endParaRPr lang="zh-CN" altLang="en-US" b="1" dirty="0"/>
          </a:p>
        </p:txBody>
      </p:sp>
      <p:sp>
        <p:nvSpPr>
          <p:cNvPr id="10" name="矩形: 圆角 9"/>
          <p:cNvSpPr/>
          <p:nvPr/>
        </p:nvSpPr>
        <p:spPr>
          <a:xfrm>
            <a:off x="29445354" y="3241355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交互界面</a:t>
            </a:r>
            <a:endParaRPr lang="zh-CN" altLang="en-US" b="1" dirty="0"/>
          </a:p>
        </p:txBody>
      </p:sp>
      <p:sp>
        <p:nvSpPr>
          <p:cNvPr id="11" name="矩形: 圆角 10"/>
          <p:cNvSpPr/>
          <p:nvPr/>
        </p:nvSpPr>
        <p:spPr>
          <a:xfrm>
            <a:off x="29445354" y="31633037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医生信息展示</a:t>
            </a:r>
            <a:endParaRPr lang="zh-CN" altLang="en-US" b="1" dirty="0"/>
          </a:p>
        </p:txBody>
      </p:sp>
      <p:sp>
        <p:nvSpPr>
          <p:cNvPr id="12" name="矩形: 圆角 11"/>
          <p:cNvSpPr/>
          <p:nvPr/>
        </p:nvSpPr>
        <p:spPr>
          <a:xfrm>
            <a:off x="22712691" y="19338120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优化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13" name="矩形: 圆角 12"/>
          <p:cNvSpPr/>
          <p:nvPr/>
        </p:nvSpPr>
        <p:spPr>
          <a:xfrm>
            <a:off x="21802634" y="32121554"/>
            <a:ext cx="1219199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数据获取</a:t>
            </a:r>
            <a:endParaRPr lang="zh-CN" altLang="en-US" b="1" dirty="0"/>
          </a:p>
        </p:txBody>
      </p:sp>
      <p:sp>
        <p:nvSpPr>
          <p:cNvPr id="14" name="矩形: 圆角 13"/>
          <p:cNvSpPr/>
          <p:nvPr/>
        </p:nvSpPr>
        <p:spPr>
          <a:xfrm>
            <a:off x="20640859" y="34504179"/>
            <a:ext cx="897255" cy="7327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增添数据</a:t>
            </a:r>
            <a:endParaRPr lang="zh-CN" altLang="en-US" b="1" dirty="0"/>
          </a:p>
        </p:txBody>
      </p:sp>
      <p:sp>
        <p:nvSpPr>
          <p:cNvPr id="15" name="等腰三角形 14"/>
          <p:cNvSpPr/>
          <p:nvPr/>
        </p:nvSpPr>
        <p:spPr>
          <a:xfrm rot="10800000">
            <a:off x="30255355" y="3210216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30255355" y="3290637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30255355" y="33673857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29445354" y="33956509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左右眼影像导入</a:t>
            </a:r>
            <a:endParaRPr lang="zh-CN" altLang="en-US" b="1" dirty="0"/>
          </a:p>
        </p:txBody>
      </p:sp>
      <p:sp>
        <p:nvSpPr>
          <p:cNvPr id="19" name="矩形: 圆角 18"/>
          <p:cNvSpPr/>
          <p:nvPr/>
        </p:nvSpPr>
        <p:spPr>
          <a:xfrm>
            <a:off x="29445354" y="34707925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诊断记录查看</a:t>
            </a:r>
            <a:endParaRPr lang="zh-CN" altLang="en-US" b="1" dirty="0"/>
          </a:p>
        </p:txBody>
      </p:sp>
      <p:sp>
        <p:nvSpPr>
          <p:cNvPr id="20" name="矩形: 圆角 19"/>
          <p:cNvSpPr/>
          <p:nvPr/>
        </p:nvSpPr>
        <p:spPr>
          <a:xfrm>
            <a:off x="29445354" y="3539947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图表数据分析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29350104" y="36097896"/>
            <a:ext cx="2101010" cy="64909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Deepseek</a:t>
            </a:r>
            <a:r>
              <a:rPr lang="zh-CN" altLang="en-US" b="1" dirty="0"/>
              <a:t>知识库辅助诊断</a:t>
            </a:r>
            <a:endParaRPr lang="zh-CN" altLang="en-US" b="1" dirty="0"/>
          </a:p>
        </p:txBody>
      </p:sp>
      <p:sp>
        <p:nvSpPr>
          <p:cNvPr id="23" name="等腰三角形 22"/>
          <p:cNvSpPr/>
          <p:nvPr/>
        </p:nvSpPr>
        <p:spPr>
          <a:xfrm rot="10800000">
            <a:off x="30255355" y="34428616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0800000">
            <a:off x="30255355" y="35165084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0800000">
            <a:off x="30255355" y="35867256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22543275" y="31261853"/>
            <a:ext cx="1610713" cy="4733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双眼影像</a:t>
            </a:r>
            <a:endParaRPr lang="zh-CN" altLang="en-US" b="1" dirty="0"/>
          </a:p>
        </p:txBody>
      </p:sp>
      <p:sp>
        <p:nvSpPr>
          <p:cNvPr id="27" name="矩形: 圆角 26"/>
          <p:cNvSpPr/>
          <p:nvPr/>
        </p:nvSpPr>
        <p:spPr>
          <a:xfrm>
            <a:off x="22009174" y="34572867"/>
            <a:ext cx="850042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查询数据</a:t>
            </a:r>
            <a:endParaRPr lang="zh-CN" altLang="en-US" b="1" dirty="0"/>
          </a:p>
        </p:txBody>
      </p:sp>
      <p:sp>
        <p:nvSpPr>
          <p:cNvPr id="28" name="矩形: 圆角 27"/>
          <p:cNvSpPr/>
          <p:nvPr/>
        </p:nvSpPr>
        <p:spPr>
          <a:xfrm>
            <a:off x="23136410" y="34607086"/>
            <a:ext cx="871055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删除数据</a:t>
            </a:r>
            <a:endParaRPr lang="zh-CN" altLang="en-US" b="1" dirty="0"/>
          </a:p>
        </p:txBody>
      </p:sp>
      <p:cxnSp>
        <p:nvCxnSpPr>
          <p:cNvPr id="37" name="连接符: 肘形 36"/>
          <p:cNvCxnSpPr/>
          <p:nvPr/>
        </p:nvCxnSpPr>
        <p:spPr>
          <a:xfrm rot="5400000">
            <a:off x="22687279" y="31467634"/>
            <a:ext cx="386309" cy="9363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25145639" y="30805881"/>
            <a:ext cx="2938372" cy="60368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/>
          <p:cNvSpPr/>
          <p:nvPr/>
        </p:nvSpPr>
        <p:spPr>
          <a:xfrm>
            <a:off x="25349692" y="30982361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后端接受患者个人信息</a:t>
            </a:r>
            <a:endParaRPr lang="zh-CN" altLang="en-US" b="1" dirty="0"/>
          </a:p>
        </p:txBody>
      </p:sp>
      <p:sp>
        <p:nvSpPr>
          <p:cNvPr id="43" name="矩形: 圆角 42"/>
          <p:cNvSpPr/>
          <p:nvPr/>
        </p:nvSpPr>
        <p:spPr>
          <a:xfrm>
            <a:off x="25349692" y="31699815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将患者信息返回数据库</a:t>
            </a:r>
            <a:endParaRPr lang="zh-CN" altLang="en-US" b="1" dirty="0"/>
          </a:p>
        </p:txBody>
      </p:sp>
      <p:sp>
        <p:nvSpPr>
          <p:cNvPr id="44" name="矩形: 圆角 43"/>
          <p:cNvSpPr/>
          <p:nvPr/>
        </p:nvSpPr>
        <p:spPr>
          <a:xfrm>
            <a:off x="25349692" y="32461815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后端接受左眼图片</a:t>
            </a:r>
            <a:endParaRPr lang="zh-CN" altLang="en-US" b="1" dirty="0"/>
          </a:p>
        </p:txBody>
      </p:sp>
      <p:sp>
        <p:nvSpPr>
          <p:cNvPr id="45" name="矩形: 圆角 44"/>
          <p:cNvSpPr/>
          <p:nvPr/>
        </p:nvSpPr>
        <p:spPr>
          <a:xfrm>
            <a:off x="25349692" y="33237893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服务端暂存左眼图片</a:t>
            </a:r>
            <a:endParaRPr lang="zh-CN" altLang="en-US" b="1" dirty="0"/>
          </a:p>
        </p:txBody>
      </p:sp>
      <p:sp>
        <p:nvSpPr>
          <p:cNvPr id="46" name="矩形: 圆角 45"/>
          <p:cNvSpPr/>
          <p:nvPr/>
        </p:nvSpPr>
        <p:spPr>
          <a:xfrm>
            <a:off x="25348554" y="34055879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后端接受右眼图片</a:t>
            </a:r>
            <a:endParaRPr lang="zh-CN" altLang="en-US" b="1" dirty="0"/>
          </a:p>
        </p:txBody>
      </p:sp>
      <p:sp>
        <p:nvSpPr>
          <p:cNvPr id="47" name="矩形: 圆角 46"/>
          <p:cNvSpPr/>
          <p:nvPr/>
        </p:nvSpPr>
        <p:spPr>
          <a:xfrm>
            <a:off x="25348554" y="34831957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服务端暂存右眼图片</a:t>
            </a:r>
            <a:endParaRPr lang="zh-CN" altLang="en-US" b="1" dirty="0"/>
          </a:p>
        </p:txBody>
      </p:sp>
      <p:sp>
        <p:nvSpPr>
          <p:cNvPr id="48" name="矩形: 圆角 47"/>
          <p:cNvSpPr/>
          <p:nvPr/>
        </p:nvSpPr>
        <p:spPr>
          <a:xfrm>
            <a:off x="25348554" y="35622532"/>
            <a:ext cx="2578282" cy="7751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后端调用</a:t>
            </a:r>
            <a:r>
              <a:rPr lang="en-US" altLang="zh-CN" b="1" dirty="0"/>
              <a:t>D</a:t>
            </a:r>
            <a:r>
              <a:rPr lang="en-US" altLang="zh-CN" b="1" dirty="0" err="1"/>
              <a:t>eepseek</a:t>
            </a:r>
            <a:r>
              <a:rPr lang="zh-CN" altLang="en-US" b="1" dirty="0"/>
              <a:t>，</a:t>
            </a:r>
            <a:br>
              <a:rPr lang="en-US" altLang="zh-CN" b="1" dirty="0"/>
            </a:br>
            <a:r>
              <a:rPr lang="zh-CN" altLang="en-US" b="1" dirty="0"/>
              <a:t>返回处理结果</a:t>
            </a:r>
            <a:endParaRPr lang="zh-CN" altLang="en-US" b="1" dirty="0"/>
          </a:p>
        </p:txBody>
      </p:sp>
      <p:sp>
        <p:nvSpPr>
          <p:cNvPr id="50" name="等腰三角形 49"/>
          <p:cNvSpPr/>
          <p:nvPr/>
        </p:nvSpPr>
        <p:spPr>
          <a:xfrm rot="10800000">
            <a:off x="26497889" y="31453181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0800000">
            <a:off x="26496954" y="32173868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0800000">
            <a:off x="26496954" y="3294599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0800000">
            <a:off x="26496954" y="33716763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10800000">
            <a:off x="26496954" y="34540829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0800000">
            <a:off x="26496954" y="3531236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连接符: 肘形 58"/>
          <p:cNvCxnSpPr>
            <a:endCxn id="14" idx="0"/>
          </p:cNvCxnSpPr>
          <p:nvPr/>
        </p:nvCxnSpPr>
        <p:spPr>
          <a:xfrm rot="5400000">
            <a:off x="20907372" y="32968823"/>
            <a:ext cx="1717894" cy="13528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/>
          <p:cNvCxnSpPr>
            <a:endCxn id="27" idx="0"/>
          </p:cNvCxnSpPr>
          <p:nvPr/>
        </p:nvCxnSpPr>
        <p:spPr>
          <a:xfrm rot="5400000">
            <a:off x="21482869" y="33617719"/>
            <a:ext cx="1906905" cy="3175"/>
          </a:xfrm>
          <a:prstGeom prst="bentConnector3">
            <a:avLst>
              <a:gd name="adj1" fmla="val 500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/>
          <p:cNvCxnSpPr>
            <a:endCxn id="28" idx="0"/>
          </p:cNvCxnSpPr>
          <p:nvPr/>
        </p:nvCxnSpPr>
        <p:spPr>
          <a:xfrm rot="5400000" flipV="1">
            <a:off x="22042304" y="33077334"/>
            <a:ext cx="1927860" cy="1131570"/>
          </a:xfrm>
          <a:prstGeom prst="bentConnector3">
            <a:avLst>
              <a:gd name="adj1" fmla="val 500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左右 66"/>
          <p:cNvSpPr/>
          <p:nvPr/>
        </p:nvSpPr>
        <p:spPr>
          <a:xfrm>
            <a:off x="24370820" y="33338768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左右 67"/>
          <p:cNvSpPr/>
          <p:nvPr/>
        </p:nvSpPr>
        <p:spPr>
          <a:xfrm>
            <a:off x="28130502" y="33385392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/>
          <p:cNvSpPr/>
          <p:nvPr/>
        </p:nvSpPr>
        <p:spPr>
          <a:xfrm>
            <a:off x="21629180" y="30243790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数据端</a:t>
            </a:r>
            <a:endParaRPr lang="zh-CN" altLang="en-US" b="1" dirty="0"/>
          </a:p>
        </p:txBody>
      </p:sp>
      <p:sp>
        <p:nvSpPr>
          <p:cNvPr id="74" name="矩形: 圆角 73"/>
          <p:cNvSpPr/>
          <p:nvPr/>
        </p:nvSpPr>
        <p:spPr>
          <a:xfrm>
            <a:off x="25965740" y="30214012"/>
            <a:ext cx="1444811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/>
              <a:t>FLASK</a:t>
            </a:r>
            <a:r>
              <a:rPr lang="zh-CN" altLang="en-US" b="1" dirty="0"/>
              <a:t>后端</a:t>
            </a:r>
            <a:endParaRPr lang="zh-CN" altLang="en-US" b="1" dirty="0"/>
          </a:p>
        </p:txBody>
      </p:sp>
      <p:sp>
        <p:nvSpPr>
          <p:cNvPr id="75" name="矩形: 圆角 74"/>
          <p:cNvSpPr/>
          <p:nvPr/>
        </p:nvSpPr>
        <p:spPr>
          <a:xfrm>
            <a:off x="29634821" y="30162767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Web</a:t>
            </a:r>
            <a:r>
              <a:rPr lang="zh-CN" altLang="en-US" b="1" dirty="0"/>
              <a:t>前端</a:t>
            </a:r>
            <a:endParaRPr lang="zh-CN" altLang="en-US" b="1" dirty="0"/>
          </a:p>
        </p:txBody>
      </p:sp>
      <p:sp>
        <p:nvSpPr>
          <p:cNvPr id="82" name="矩形: 圆角 81"/>
          <p:cNvSpPr/>
          <p:nvPr/>
        </p:nvSpPr>
        <p:spPr>
          <a:xfrm>
            <a:off x="20083329" y="20374159"/>
            <a:ext cx="815340" cy="653034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计算</a:t>
            </a:r>
            <a:r>
              <a:rPr lang="zh-CN" altLang="en-US" sz="4000" b="1" dirty="0"/>
              <a:t>科学</a:t>
            </a:r>
            <a:endParaRPr lang="zh-CN" altLang="en-US" sz="4000" b="1" dirty="0"/>
          </a:p>
        </p:txBody>
      </p:sp>
      <p:sp>
        <p:nvSpPr>
          <p:cNvPr id="83" name="矩形: 圆角 82"/>
          <p:cNvSpPr/>
          <p:nvPr/>
        </p:nvSpPr>
        <p:spPr>
          <a:xfrm>
            <a:off x="33136392" y="30413042"/>
            <a:ext cx="757672" cy="64296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前端交互</a:t>
            </a:r>
            <a:endParaRPr lang="zh-CN" altLang="en-US" sz="4000" b="1" dirty="0"/>
          </a:p>
        </p:txBody>
      </p:sp>
      <p:sp>
        <p:nvSpPr>
          <p:cNvPr id="84" name="箭头: 左右 83"/>
          <p:cNvSpPr/>
          <p:nvPr/>
        </p:nvSpPr>
        <p:spPr>
          <a:xfrm>
            <a:off x="32385157" y="31175859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左右 84"/>
          <p:cNvSpPr/>
          <p:nvPr/>
        </p:nvSpPr>
        <p:spPr>
          <a:xfrm>
            <a:off x="32311973" y="33269624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箭头: 左右 85"/>
          <p:cNvSpPr/>
          <p:nvPr/>
        </p:nvSpPr>
        <p:spPr>
          <a:xfrm>
            <a:off x="32371832" y="35362878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左右 86"/>
          <p:cNvSpPr/>
          <p:nvPr/>
        </p:nvSpPr>
        <p:spPr>
          <a:xfrm>
            <a:off x="19809865" y="31215101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左右 87"/>
          <p:cNvSpPr/>
          <p:nvPr/>
        </p:nvSpPr>
        <p:spPr>
          <a:xfrm>
            <a:off x="19861409" y="33048895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左右 88"/>
          <p:cNvSpPr/>
          <p:nvPr/>
        </p:nvSpPr>
        <p:spPr>
          <a:xfrm>
            <a:off x="19797986" y="35307041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618634" y="29802004"/>
            <a:ext cx="206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管理层</a:t>
            </a:r>
            <a:r>
              <a:rPr lang="en-US" altLang="zh-CN" b="1" i="1" dirty="0"/>
              <a:t>/</a:t>
            </a:r>
            <a:r>
              <a:rPr lang="zh-CN" altLang="en-US" b="1" i="1" dirty="0"/>
              <a:t>技术层</a:t>
            </a:r>
            <a:endParaRPr lang="zh-CN" altLang="en-US" b="1" i="1" dirty="0"/>
          </a:p>
        </p:txBody>
      </p:sp>
      <p:sp>
        <p:nvSpPr>
          <p:cNvPr id="58" name="文本框 57"/>
          <p:cNvSpPr txBox="1"/>
          <p:nvPr/>
        </p:nvSpPr>
        <p:spPr>
          <a:xfrm>
            <a:off x="31176098" y="29776465"/>
            <a:ext cx="206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应用层</a:t>
            </a:r>
            <a:endParaRPr lang="zh-CN" altLang="en-US" b="1" i="1" dirty="0"/>
          </a:p>
        </p:txBody>
      </p:sp>
      <p:sp>
        <p:nvSpPr>
          <p:cNvPr id="3" name="矩形: 圆角 2"/>
          <p:cNvSpPr/>
          <p:nvPr/>
        </p:nvSpPr>
        <p:spPr>
          <a:xfrm>
            <a:off x="22412536" y="17361111"/>
            <a:ext cx="2272030" cy="754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问题分类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62754" y="28951104"/>
            <a:ext cx="12671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直观的诊断热力图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创新技术架构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快捷打印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直观的操作界面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DeepSeek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眼底知识库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图表可视化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箭头: 上 21"/>
          <p:cNvSpPr/>
          <p:nvPr/>
        </p:nvSpPr>
        <p:spPr>
          <a:xfrm>
            <a:off x="22831159" y="29677436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上 61"/>
          <p:cNvSpPr/>
          <p:nvPr/>
        </p:nvSpPr>
        <p:spPr>
          <a:xfrm>
            <a:off x="26394305" y="29671715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上 63"/>
          <p:cNvSpPr/>
          <p:nvPr/>
        </p:nvSpPr>
        <p:spPr>
          <a:xfrm>
            <a:off x="29739055" y="29668941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/>
          <p:cNvSpPr/>
          <p:nvPr/>
        </p:nvSpPr>
        <p:spPr>
          <a:xfrm>
            <a:off x="20580534" y="37732119"/>
            <a:ext cx="11652943" cy="7540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22099453" y="37888018"/>
            <a:ext cx="87418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利用深度学习技术，构建高效、精准的眼科疾病诊断平台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箭头: 左右 68"/>
          <p:cNvSpPr/>
          <p:nvPr/>
        </p:nvSpPr>
        <p:spPr>
          <a:xfrm rot="5400000">
            <a:off x="22791550" y="37116190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箭头: 左右 69"/>
          <p:cNvSpPr/>
          <p:nvPr/>
        </p:nvSpPr>
        <p:spPr>
          <a:xfrm rot="5400000">
            <a:off x="26271083" y="37115497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箭头: 左右 70"/>
          <p:cNvSpPr/>
          <p:nvPr/>
        </p:nvSpPr>
        <p:spPr>
          <a:xfrm rot="5400000">
            <a:off x="30099722" y="37106153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01944" y="32645502"/>
            <a:ext cx="556474" cy="131780"/>
          </a:xfrm>
          <a:prstGeom prst="rect">
            <a:avLst/>
          </a:prstGeom>
        </p:spPr>
      </p:pic>
      <p:sp>
        <p:nvSpPr>
          <p:cNvPr id="31" name="左大括号 30"/>
          <p:cNvSpPr/>
          <p:nvPr/>
        </p:nvSpPr>
        <p:spPr>
          <a:xfrm>
            <a:off x="21427016" y="18680006"/>
            <a:ext cx="596900" cy="9313545"/>
          </a:xfrm>
          <a:prstGeom prst="leftBrace">
            <a:avLst>
              <a:gd name="adj1" fmla="val 144574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: 圆角 11"/>
          <p:cNvSpPr/>
          <p:nvPr/>
        </p:nvSpPr>
        <p:spPr>
          <a:xfrm>
            <a:off x="22712691" y="2079290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决策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3" name="矩形: 圆角 11"/>
          <p:cNvSpPr/>
          <p:nvPr/>
        </p:nvSpPr>
        <p:spPr>
          <a:xfrm>
            <a:off x="22712691" y="2212513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约束满足</a:t>
            </a:r>
            <a:r>
              <a:rPr lang="zh-CN" altLang="en-US" b="1" dirty="0"/>
              <a:t>问题</a:t>
            </a:r>
            <a:endParaRPr lang="zh-CN" altLang="en-US" b="1" dirty="0"/>
          </a:p>
          <a:p>
            <a:pPr algn="ctr"/>
            <a:r>
              <a:rPr lang="zh-CN" altLang="en-US" b="1" dirty="0"/>
              <a:t>（</a:t>
            </a:r>
            <a:r>
              <a:rPr lang="en-US" altLang="zh-CN" b="1" dirty="0"/>
              <a:t>CSP</a:t>
            </a:r>
            <a:r>
              <a:rPr lang="zh-CN" altLang="en-US" b="1" dirty="0"/>
              <a:t>）</a:t>
            </a:r>
            <a:endParaRPr lang="zh-CN" altLang="en-US" b="1" dirty="0"/>
          </a:p>
        </p:txBody>
      </p:sp>
      <p:sp>
        <p:nvSpPr>
          <p:cNvPr id="35" name="矩形: 圆角 11"/>
          <p:cNvSpPr/>
          <p:nvPr/>
        </p:nvSpPr>
        <p:spPr>
          <a:xfrm>
            <a:off x="22712691" y="2344974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计数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6" name="矩形: 圆角 11"/>
          <p:cNvSpPr/>
          <p:nvPr/>
        </p:nvSpPr>
        <p:spPr>
          <a:xfrm>
            <a:off x="22712691" y="24761655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生成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8" name="矩形: 圆角 11"/>
          <p:cNvSpPr/>
          <p:nvPr/>
        </p:nvSpPr>
        <p:spPr>
          <a:xfrm>
            <a:off x="22712056" y="25724950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函数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39" name="矩形: 圆角 2"/>
          <p:cNvSpPr/>
          <p:nvPr/>
        </p:nvSpPr>
        <p:spPr>
          <a:xfrm>
            <a:off x="25826931" y="17361111"/>
            <a:ext cx="8774430" cy="754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阐释（尝试口语化</a:t>
            </a:r>
            <a:r>
              <a:rPr lang="zh-CN" altLang="en-US" sz="2800" b="1">
                <a:solidFill>
                  <a:schemeClr val="tx1"/>
                </a:solidFill>
              </a:rPr>
              <a:t>解释）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42" name="矩形: 圆角 11"/>
          <p:cNvSpPr/>
          <p:nvPr/>
        </p:nvSpPr>
        <p:spPr>
          <a:xfrm>
            <a:off x="25967091" y="19338120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即</a:t>
            </a:r>
            <a:r>
              <a:rPr lang="en-US" altLang="zh-CN" b="1" dirty="0"/>
              <a:t>min f(x)</a:t>
            </a:r>
            <a:endParaRPr lang="en-US" altLang="zh-CN" b="1" dirty="0"/>
          </a:p>
        </p:txBody>
      </p:sp>
      <p:sp>
        <p:nvSpPr>
          <p:cNvPr id="30" name="矩形: 圆角 11"/>
          <p:cNvSpPr/>
          <p:nvPr/>
        </p:nvSpPr>
        <p:spPr>
          <a:xfrm>
            <a:off x="25967091" y="22011851"/>
            <a:ext cx="668337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/>
              <a:t> </a:t>
            </a:r>
            <a:r>
              <a:rPr lang="zh-CN" altLang="en-US" b="1" dirty="0"/>
              <a:t>求</a:t>
            </a:r>
            <a:r>
              <a:rPr lang="en-US" altLang="zh-CN" b="1" dirty="0"/>
              <a:t>x</a:t>
            </a:r>
            <a:r>
              <a:rPr lang="zh-CN" altLang="en-US" b="1" dirty="0"/>
              <a:t>，</a:t>
            </a:r>
            <a:r>
              <a:rPr lang="en-US" altLang="zh-CN" b="1" dirty="0"/>
              <a:t>x</a:t>
            </a:r>
            <a:r>
              <a:rPr lang="zh-CN" altLang="en-US" b="1" dirty="0"/>
              <a:t>满足给定的约束，比如染色问题，八皇后</a:t>
            </a:r>
            <a:r>
              <a:rPr lang="zh-CN" altLang="en-US" b="1" dirty="0"/>
              <a:t>问题</a:t>
            </a:r>
            <a:endParaRPr lang="zh-CN" altLang="en-US" b="1" dirty="0"/>
          </a:p>
        </p:txBody>
      </p:sp>
      <p:sp>
        <p:nvSpPr>
          <p:cNvPr id="49" name="矩形: 圆角 11"/>
          <p:cNvSpPr/>
          <p:nvPr/>
        </p:nvSpPr>
        <p:spPr>
          <a:xfrm>
            <a:off x="25967091" y="23449491"/>
            <a:ext cx="874966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/>
              <a:t> </a:t>
            </a:r>
            <a:r>
              <a:rPr lang="zh-CN" altLang="en-US" b="1" dirty="0"/>
              <a:t>求</a:t>
            </a:r>
            <a:r>
              <a:rPr lang="en-US" altLang="zh-CN" b="1" dirty="0"/>
              <a:t>cnt</a:t>
            </a:r>
            <a:r>
              <a:rPr lang="zh-CN" altLang="en-US" b="1" dirty="0"/>
              <a:t>（计数变量），满足给定的约束的解</a:t>
            </a:r>
            <a:r>
              <a:rPr lang="en-US" altLang="zh-CN" b="1" dirty="0"/>
              <a:t>x</a:t>
            </a:r>
            <a:r>
              <a:rPr lang="zh-CN" altLang="en-US" b="1" dirty="0"/>
              <a:t>有多少个，比如问数独</a:t>
            </a:r>
            <a:r>
              <a:rPr lang="zh-CN" altLang="en-US" b="1" dirty="0"/>
              <a:t>答案有多少</a:t>
            </a:r>
            <a:r>
              <a:rPr lang="zh-CN" altLang="en-US" b="1" dirty="0"/>
              <a:t>种</a:t>
            </a:r>
            <a:endParaRPr lang="zh-CN" altLang="en-US" b="1" dirty="0"/>
          </a:p>
        </p:txBody>
      </p:sp>
      <p:sp>
        <p:nvSpPr>
          <p:cNvPr id="56" name="椭圆 55"/>
          <p:cNvSpPr/>
          <p:nvPr/>
        </p:nvSpPr>
        <p:spPr>
          <a:xfrm>
            <a:off x="23405676" y="26673386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23405676" y="26904526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3405676" y="27126141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: 圆角 11"/>
          <p:cNvSpPr/>
          <p:nvPr/>
        </p:nvSpPr>
        <p:spPr>
          <a:xfrm>
            <a:off x="25967091" y="24761401"/>
            <a:ext cx="874966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是指根据输入数据（文本、知识库、图像）自动生成相关且自然流畅问题的任务，属于自然语言处理</a:t>
            </a:r>
            <a:r>
              <a:rPr lang="zh-CN" altLang="en-US" b="1" dirty="0"/>
              <a:t>范畴</a:t>
            </a:r>
            <a:endParaRPr lang="zh-CN" altLang="en-US" b="1" dirty="0"/>
          </a:p>
        </p:txBody>
      </p:sp>
      <p:sp>
        <p:nvSpPr>
          <p:cNvPr id="72" name="矩形: 圆角 11"/>
          <p:cNvSpPr/>
          <p:nvPr/>
        </p:nvSpPr>
        <p:spPr>
          <a:xfrm>
            <a:off x="25967091" y="25724696"/>
            <a:ext cx="8749665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是数学中围绕函数</a:t>
            </a:r>
            <a:r>
              <a:rPr lang="zh-CN" altLang="en-US" b="1" dirty="0"/>
              <a:t>的概念展开的问题，考察</a:t>
            </a:r>
            <a:r>
              <a:rPr lang="zh-CN" altLang="en-US" b="1" dirty="0"/>
              <a:t>它的定义域、性质、图像、零点及实际应用等核心内容。</a:t>
            </a:r>
            <a:endParaRPr lang="zh-CN" altLang="en-US" b="1" dirty="0"/>
          </a:p>
        </p:txBody>
      </p:sp>
      <p:sp>
        <p:nvSpPr>
          <p:cNvPr id="76" name="矩形: 圆角 11"/>
          <p:cNvSpPr/>
          <p:nvPr/>
        </p:nvSpPr>
        <p:spPr>
          <a:xfrm>
            <a:off x="25967091" y="20703751"/>
            <a:ext cx="7480300" cy="55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是指在不确定或风险条件下，从多个可选方案中选择最优</a:t>
            </a:r>
            <a:r>
              <a:rPr lang="zh-CN" altLang="en-US" b="1" dirty="0"/>
              <a:t>的行动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: 圆角 72"/>
          <p:cNvSpPr/>
          <p:nvPr/>
        </p:nvSpPr>
        <p:spPr>
          <a:xfrm>
            <a:off x="30160806" y="20623106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/>
              <a:t>Dijkstra </a:t>
            </a:r>
            <a:r>
              <a:rPr lang="zh-CN" altLang="en-US" b="1" dirty="0"/>
              <a:t>算法</a:t>
            </a:r>
            <a:endParaRPr lang="zh-CN" altLang="en-US" b="1" dirty="0"/>
          </a:p>
        </p:txBody>
      </p:sp>
      <p:sp>
        <p:nvSpPr>
          <p:cNvPr id="12" name="矩形: 圆角 11"/>
          <p:cNvSpPr/>
          <p:nvPr/>
        </p:nvSpPr>
        <p:spPr>
          <a:xfrm>
            <a:off x="21442056" y="22113705"/>
            <a:ext cx="1610713" cy="558713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优化</a:t>
            </a:r>
            <a:r>
              <a:rPr lang="zh-CN" altLang="en-US" b="1" dirty="0">
                <a:sym typeface="+mn-ea"/>
              </a:rPr>
              <a:t>问题</a:t>
            </a:r>
            <a:endParaRPr lang="zh-CN" altLang="en-US" b="1" dirty="0">
              <a:sym typeface="+mn-ea"/>
            </a:endParaRPr>
          </a:p>
        </p:txBody>
      </p:sp>
      <p:sp>
        <p:nvSpPr>
          <p:cNvPr id="82" name="矩形: 圆角 81"/>
          <p:cNvSpPr/>
          <p:nvPr/>
        </p:nvSpPr>
        <p:spPr>
          <a:xfrm>
            <a:off x="20045229" y="20374159"/>
            <a:ext cx="815340" cy="653034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计算</a:t>
            </a:r>
            <a:r>
              <a:rPr lang="zh-CN" altLang="en-US" sz="4000" b="1" dirty="0"/>
              <a:t>科学</a:t>
            </a:r>
            <a:endParaRPr lang="zh-CN" altLang="en-US" sz="4000" b="1" dirty="0"/>
          </a:p>
        </p:txBody>
      </p:sp>
      <p:sp>
        <p:nvSpPr>
          <p:cNvPr id="3" name="矩形: 圆角 2"/>
          <p:cNvSpPr/>
          <p:nvPr/>
        </p:nvSpPr>
        <p:spPr>
          <a:xfrm>
            <a:off x="21202226" y="17399211"/>
            <a:ext cx="1940560" cy="754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问题分类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31" name="左大括号 30"/>
          <p:cNvSpPr/>
          <p:nvPr/>
        </p:nvSpPr>
        <p:spPr>
          <a:xfrm>
            <a:off x="21033316" y="18680006"/>
            <a:ext cx="330200" cy="9313545"/>
          </a:xfrm>
          <a:prstGeom prst="leftBrace">
            <a:avLst>
              <a:gd name="adj1" fmla="val 144574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: 圆角 11"/>
          <p:cNvSpPr/>
          <p:nvPr/>
        </p:nvSpPr>
        <p:spPr>
          <a:xfrm>
            <a:off x="21442691" y="20792905"/>
            <a:ext cx="1610713" cy="558713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决策</a:t>
            </a:r>
            <a:r>
              <a:rPr lang="zh-CN" altLang="en-US" b="1" dirty="0">
                <a:sym typeface="+mn-ea"/>
              </a:rPr>
              <a:t>问题</a:t>
            </a:r>
            <a:endParaRPr lang="zh-CN" altLang="en-US" b="1" dirty="0">
              <a:sym typeface="+mn-ea"/>
            </a:endParaRPr>
          </a:p>
        </p:txBody>
      </p:sp>
      <p:sp>
        <p:nvSpPr>
          <p:cNvPr id="33" name="矩形: 圆角 11"/>
          <p:cNvSpPr/>
          <p:nvPr/>
        </p:nvSpPr>
        <p:spPr>
          <a:xfrm>
            <a:off x="21476981" y="19343835"/>
            <a:ext cx="1610713" cy="558713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约束满足</a:t>
            </a:r>
            <a:r>
              <a:rPr lang="zh-CN" altLang="en-US" b="1" dirty="0">
                <a:sym typeface="+mn-ea"/>
              </a:rPr>
              <a:t>问题</a:t>
            </a:r>
            <a:endParaRPr lang="zh-CN" altLang="en-US" b="1" dirty="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（</a:t>
            </a:r>
            <a:r>
              <a:rPr lang="zh-CN" altLang="en-US" b="1" dirty="0">
                <a:sym typeface="+mn-ea"/>
              </a:rPr>
              <a:t>CSP</a:t>
            </a:r>
            <a:r>
              <a:rPr lang="zh-CN" altLang="en-US" b="1" dirty="0">
                <a:sym typeface="+mn-ea"/>
              </a:rPr>
              <a:t>）</a:t>
            </a:r>
            <a:endParaRPr lang="zh-CN" altLang="en-US" b="1" dirty="0">
              <a:sym typeface="+mn-ea"/>
            </a:endParaRPr>
          </a:p>
        </p:txBody>
      </p:sp>
      <p:sp>
        <p:nvSpPr>
          <p:cNvPr id="35" name="矩形: 圆角 11"/>
          <p:cNvSpPr/>
          <p:nvPr/>
        </p:nvSpPr>
        <p:spPr>
          <a:xfrm>
            <a:off x="21442691" y="23449745"/>
            <a:ext cx="1610713" cy="558713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计数</a:t>
            </a:r>
            <a:r>
              <a:rPr lang="zh-CN" altLang="en-US" b="1" dirty="0">
                <a:sym typeface="+mn-ea"/>
              </a:rPr>
              <a:t>问题</a:t>
            </a:r>
            <a:endParaRPr lang="zh-CN" altLang="en-US" b="1" dirty="0">
              <a:sym typeface="+mn-ea"/>
            </a:endParaRPr>
          </a:p>
        </p:txBody>
      </p:sp>
      <p:sp>
        <p:nvSpPr>
          <p:cNvPr id="36" name="矩形: 圆角 11"/>
          <p:cNvSpPr/>
          <p:nvPr/>
        </p:nvSpPr>
        <p:spPr>
          <a:xfrm>
            <a:off x="21442691" y="24761655"/>
            <a:ext cx="1610713" cy="558713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生成</a:t>
            </a:r>
            <a:r>
              <a:rPr lang="zh-CN" altLang="en-US" b="1" dirty="0">
                <a:sym typeface="+mn-ea"/>
              </a:rPr>
              <a:t>问题</a:t>
            </a:r>
            <a:endParaRPr lang="zh-CN" altLang="en-US" b="1" dirty="0"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22135676" y="26673386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22135676" y="26904526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2135676" y="27126141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左大括号 76"/>
          <p:cNvSpPr/>
          <p:nvPr/>
        </p:nvSpPr>
        <p:spPr>
          <a:xfrm>
            <a:off x="25571661" y="19343581"/>
            <a:ext cx="596900" cy="6195695"/>
          </a:xfrm>
          <a:prstGeom prst="leftBrace">
            <a:avLst>
              <a:gd name="adj1" fmla="val 144574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矩形: 圆角 73"/>
          <p:cNvSpPr/>
          <p:nvPr/>
        </p:nvSpPr>
        <p:spPr>
          <a:xfrm>
            <a:off x="26137446" y="20374186"/>
            <a:ext cx="1127125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模型</a:t>
            </a:r>
            <a:endParaRPr lang="zh-CN" altLang="en-US" b="1" dirty="0"/>
          </a:p>
        </p:txBody>
      </p:sp>
      <p:sp>
        <p:nvSpPr>
          <p:cNvPr id="80" name="矩形: 圆角 73"/>
          <p:cNvSpPr/>
          <p:nvPr/>
        </p:nvSpPr>
        <p:spPr>
          <a:xfrm>
            <a:off x="26137446" y="23320586"/>
            <a:ext cx="1127125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算法</a:t>
            </a:r>
            <a:endParaRPr lang="zh-CN" altLang="en-US" b="1" dirty="0"/>
          </a:p>
        </p:txBody>
      </p:sp>
      <p:sp>
        <p:nvSpPr>
          <p:cNvPr id="81" name="左大括号 80"/>
          <p:cNvSpPr/>
          <p:nvPr/>
        </p:nvSpPr>
        <p:spPr>
          <a:xfrm>
            <a:off x="27533176" y="20285286"/>
            <a:ext cx="279400" cy="5281930"/>
          </a:xfrm>
          <a:prstGeom prst="leftBrace">
            <a:avLst>
              <a:gd name="adj1" fmla="val 144574"/>
              <a:gd name="adj2" fmla="val 6160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矩形: 圆角 73"/>
          <p:cNvSpPr/>
          <p:nvPr/>
        </p:nvSpPr>
        <p:spPr>
          <a:xfrm>
            <a:off x="27914555" y="20523277"/>
            <a:ext cx="1444811" cy="42173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精确</a:t>
            </a:r>
            <a:r>
              <a:rPr lang="zh-CN" altLang="en-US" b="1" dirty="0"/>
              <a:t>算法</a:t>
            </a:r>
            <a:endParaRPr lang="zh-CN" altLang="en-US" b="1" dirty="0"/>
          </a:p>
        </p:txBody>
      </p:sp>
      <p:sp>
        <p:nvSpPr>
          <p:cNvPr id="91" name="矩形: 圆角 73"/>
          <p:cNvSpPr/>
          <p:nvPr/>
        </p:nvSpPr>
        <p:spPr>
          <a:xfrm>
            <a:off x="27914555" y="24170717"/>
            <a:ext cx="1444811" cy="42173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非精确</a:t>
            </a:r>
            <a:r>
              <a:rPr lang="zh-CN" altLang="en-US" b="1" dirty="0"/>
              <a:t>算法</a:t>
            </a:r>
            <a:endParaRPr lang="zh-CN" altLang="en-US" b="1" dirty="0"/>
          </a:p>
        </p:txBody>
      </p:sp>
      <p:sp>
        <p:nvSpPr>
          <p:cNvPr id="92" name="左大括号 91"/>
          <p:cNvSpPr/>
          <p:nvPr/>
        </p:nvSpPr>
        <p:spPr>
          <a:xfrm>
            <a:off x="29619151" y="22112816"/>
            <a:ext cx="533400" cy="3855085"/>
          </a:xfrm>
          <a:prstGeom prst="leftBrace">
            <a:avLst>
              <a:gd name="adj1" fmla="val 144574"/>
              <a:gd name="adj2" fmla="val 6160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矩形: 圆角 2"/>
          <p:cNvSpPr/>
          <p:nvPr/>
        </p:nvSpPr>
        <p:spPr>
          <a:xfrm>
            <a:off x="27228376" y="17361111"/>
            <a:ext cx="2840990" cy="881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是否能严格保证</a:t>
            </a:r>
            <a:r>
              <a:rPr lang="en-US" altLang="zh-CN" sz="2800" b="1">
                <a:solidFill>
                  <a:schemeClr val="tx1"/>
                </a:solidFill>
              </a:rPr>
              <a:t>“</a:t>
            </a:r>
            <a:r>
              <a:rPr lang="zh-CN" altLang="en-US" sz="2800" b="1">
                <a:solidFill>
                  <a:schemeClr val="tx1"/>
                </a:solidFill>
              </a:rPr>
              <a:t>全局最优解</a:t>
            </a:r>
            <a:r>
              <a:rPr lang="en-US" altLang="zh-CN" sz="2800" b="1">
                <a:solidFill>
                  <a:schemeClr val="tx1"/>
                </a:solidFill>
              </a:rPr>
              <a:t>”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95" name="矩形: 圆角 73"/>
          <p:cNvSpPr/>
          <p:nvPr/>
        </p:nvSpPr>
        <p:spPr>
          <a:xfrm>
            <a:off x="30262406" y="22672251"/>
            <a:ext cx="1769745" cy="878840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近似</a:t>
            </a:r>
            <a:r>
              <a:rPr lang="zh-CN" altLang="en-US" b="1" dirty="0"/>
              <a:t>算法</a:t>
            </a:r>
            <a:endParaRPr lang="zh-CN" altLang="en-US" b="1" dirty="0"/>
          </a:p>
          <a:p>
            <a:pPr algn="ctr"/>
            <a:r>
              <a:rPr lang="zh-CN" altLang="en-US" b="1" dirty="0"/>
              <a:t>（含近似</a:t>
            </a:r>
            <a:r>
              <a:rPr lang="zh-CN" altLang="en-US" b="1" dirty="0"/>
              <a:t>方案）</a:t>
            </a:r>
            <a:endParaRPr lang="zh-CN" altLang="en-US" b="1" dirty="0"/>
          </a:p>
        </p:txBody>
      </p:sp>
      <p:sp>
        <p:nvSpPr>
          <p:cNvPr id="96" name="矩形: 圆角 73"/>
          <p:cNvSpPr/>
          <p:nvPr/>
        </p:nvSpPr>
        <p:spPr>
          <a:xfrm>
            <a:off x="30262406" y="24592491"/>
            <a:ext cx="1769745" cy="878840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启发式</a:t>
            </a:r>
            <a:r>
              <a:rPr lang="zh-CN" altLang="en-US" b="1" dirty="0"/>
              <a:t>算法</a:t>
            </a:r>
            <a:endParaRPr lang="zh-CN" altLang="en-US" b="1" dirty="0"/>
          </a:p>
        </p:txBody>
      </p:sp>
      <p:sp>
        <p:nvSpPr>
          <p:cNvPr id="97" name="矩形: 圆角 2"/>
          <p:cNvSpPr/>
          <p:nvPr/>
        </p:nvSpPr>
        <p:spPr>
          <a:xfrm>
            <a:off x="29415951" y="26116491"/>
            <a:ext cx="2840355" cy="7880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对</a:t>
            </a:r>
            <a:r>
              <a:rPr lang="en-US" altLang="zh-CN" sz="2400" b="1">
                <a:solidFill>
                  <a:schemeClr val="tx1"/>
                </a:solidFill>
              </a:rPr>
              <a:t>“</a:t>
            </a:r>
            <a:r>
              <a:rPr lang="zh-CN" altLang="en-US" sz="2400" b="1">
                <a:solidFill>
                  <a:schemeClr val="tx1"/>
                </a:solidFill>
              </a:rPr>
              <a:t>解的质量</a:t>
            </a:r>
            <a:r>
              <a:rPr lang="en-US" altLang="zh-CN" sz="2400" b="1">
                <a:solidFill>
                  <a:schemeClr val="tx1"/>
                </a:solidFill>
              </a:rPr>
              <a:t>”</a:t>
            </a:r>
            <a:r>
              <a:rPr lang="zh-CN" altLang="en-US" sz="2400" b="1">
                <a:solidFill>
                  <a:schemeClr val="tx1"/>
                </a:solidFill>
              </a:rPr>
              <a:t>是否有理论约束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98" name="矩形: 圆角 72"/>
          <p:cNvSpPr/>
          <p:nvPr/>
        </p:nvSpPr>
        <p:spPr>
          <a:xfrm>
            <a:off x="30174141" y="19035606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分支定界法</a:t>
            </a:r>
            <a:endParaRPr lang="zh-CN" altLang="en-US" b="1" dirty="0"/>
          </a:p>
        </p:txBody>
      </p:sp>
      <p:sp>
        <p:nvSpPr>
          <p:cNvPr id="99" name="矩形: 圆角 72"/>
          <p:cNvSpPr/>
          <p:nvPr/>
        </p:nvSpPr>
        <p:spPr>
          <a:xfrm>
            <a:off x="30174141" y="19561386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动态规划</a:t>
            </a:r>
            <a:endParaRPr lang="zh-CN" altLang="en-US" b="1" dirty="0"/>
          </a:p>
        </p:txBody>
      </p:sp>
      <p:sp>
        <p:nvSpPr>
          <p:cNvPr id="100" name="左大括号 99"/>
          <p:cNvSpPr/>
          <p:nvPr/>
        </p:nvSpPr>
        <p:spPr>
          <a:xfrm>
            <a:off x="29795681" y="18530781"/>
            <a:ext cx="257810" cy="3467735"/>
          </a:xfrm>
          <a:prstGeom prst="leftBrace">
            <a:avLst>
              <a:gd name="adj1" fmla="val 144574"/>
              <a:gd name="adj2" fmla="val 57526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1" name="直接箭头连接符 100"/>
          <p:cNvCxnSpPr/>
          <p:nvPr/>
        </p:nvCxnSpPr>
        <p:spPr>
          <a:xfrm flipV="1">
            <a:off x="34614696" y="21184446"/>
            <a:ext cx="739140" cy="3081655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椭圆 101"/>
          <p:cNvSpPr/>
          <p:nvPr/>
        </p:nvSpPr>
        <p:spPr>
          <a:xfrm>
            <a:off x="31210461" y="2215726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31210461" y="2174070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31210461" y="21962321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左大括号 104"/>
          <p:cNvSpPr/>
          <p:nvPr/>
        </p:nvSpPr>
        <p:spPr>
          <a:xfrm>
            <a:off x="32342031" y="23854621"/>
            <a:ext cx="208915" cy="2628265"/>
          </a:xfrm>
          <a:prstGeom prst="leftBrace">
            <a:avLst>
              <a:gd name="adj1" fmla="val 144574"/>
              <a:gd name="adj2" fmla="val 4535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矩形: 圆角 2"/>
          <p:cNvSpPr/>
          <p:nvPr/>
        </p:nvSpPr>
        <p:spPr>
          <a:xfrm>
            <a:off x="32813836" y="23939711"/>
            <a:ext cx="1800860" cy="652780"/>
          </a:xfrm>
          <a:prstGeom prst="roundRect">
            <a:avLst/>
          </a:prstGeom>
          <a:gradFill>
            <a:gsLst>
              <a:gs pos="18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548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单解搜索</a:t>
            </a:r>
            <a:r>
              <a:rPr lang="zh-CN" altLang="en-US" b="1"/>
              <a:t>算法</a:t>
            </a:r>
            <a:endParaRPr lang="zh-CN" altLang="en-US" b="1"/>
          </a:p>
        </p:txBody>
      </p:sp>
      <p:sp>
        <p:nvSpPr>
          <p:cNvPr id="107" name="矩形: 圆角 2"/>
          <p:cNvSpPr/>
          <p:nvPr/>
        </p:nvSpPr>
        <p:spPr>
          <a:xfrm>
            <a:off x="32825266" y="24877606"/>
            <a:ext cx="1778635" cy="661670"/>
          </a:xfrm>
          <a:prstGeom prst="roundRect">
            <a:avLst/>
          </a:prstGeom>
          <a:gradFill>
            <a:gsLst>
              <a:gs pos="18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548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种群搜索</a:t>
            </a:r>
            <a:r>
              <a:rPr lang="zh-CN" altLang="en-US" b="1"/>
              <a:t>算法</a:t>
            </a:r>
            <a:endParaRPr lang="zh-CN" altLang="en-US" b="1"/>
          </a:p>
        </p:txBody>
      </p:sp>
      <p:sp>
        <p:nvSpPr>
          <p:cNvPr id="108" name="矩形: 圆角 2"/>
          <p:cNvSpPr/>
          <p:nvPr/>
        </p:nvSpPr>
        <p:spPr>
          <a:xfrm>
            <a:off x="32282341" y="27126141"/>
            <a:ext cx="2811780" cy="934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按算法搜索结构与</a:t>
            </a:r>
            <a:br>
              <a:rPr lang="zh-CN" altLang="en-US" sz="2400" b="1">
                <a:solidFill>
                  <a:schemeClr val="tx1"/>
                </a:solidFill>
              </a:rPr>
            </a:br>
            <a:r>
              <a:rPr lang="zh-CN" altLang="en-US" sz="2400" b="1">
                <a:solidFill>
                  <a:schemeClr val="tx1"/>
                </a:solidFill>
              </a:rPr>
              <a:t>数学模型分类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09" name="矩形: 圆角 2"/>
          <p:cNvSpPr/>
          <p:nvPr/>
        </p:nvSpPr>
        <p:spPr>
          <a:xfrm>
            <a:off x="32827171" y="25821216"/>
            <a:ext cx="1728470" cy="661670"/>
          </a:xfrm>
          <a:prstGeom prst="roundRect">
            <a:avLst/>
          </a:prstGeom>
          <a:gradFill>
            <a:gsLst>
              <a:gs pos="18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548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混合</a:t>
            </a:r>
            <a:r>
              <a:rPr lang="zh-CN" altLang="en-US" b="1"/>
              <a:t>算法</a:t>
            </a:r>
            <a:endParaRPr lang="zh-CN" altLang="en-US" b="1"/>
          </a:p>
        </p:txBody>
      </p:sp>
      <p:sp>
        <p:nvSpPr>
          <p:cNvPr id="110" name="矩形: 圆角 72"/>
          <p:cNvSpPr/>
          <p:nvPr/>
        </p:nvSpPr>
        <p:spPr>
          <a:xfrm>
            <a:off x="35898031" y="20158286"/>
            <a:ext cx="1584325" cy="3829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禁忌</a:t>
            </a:r>
            <a:r>
              <a:rPr lang="zh-CN" altLang="en-US" b="1" dirty="0">
                <a:sym typeface="+mn-ea"/>
              </a:rPr>
              <a:t>搜索</a:t>
            </a:r>
            <a:endParaRPr lang="zh-CN" altLang="en-US" b="1" dirty="0">
              <a:sym typeface="+mn-ea"/>
            </a:endParaRPr>
          </a:p>
        </p:txBody>
      </p:sp>
      <p:sp>
        <p:nvSpPr>
          <p:cNvPr id="111" name="矩形: 圆角 72"/>
          <p:cNvSpPr/>
          <p:nvPr/>
        </p:nvSpPr>
        <p:spPr>
          <a:xfrm>
            <a:off x="35898031" y="20659301"/>
            <a:ext cx="1584325" cy="440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爬山</a:t>
            </a:r>
            <a:r>
              <a:rPr lang="zh-CN" altLang="en-US" b="1" dirty="0">
                <a:sym typeface="+mn-ea"/>
              </a:rPr>
              <a:t>算法</a:t>
            </a:r>
            <a:endParaRPr lang="zh-CN" altLang="en-US" b="1" dirty="0">
              <a:sym typeface="+mn-ea"/>
            </a:endParaRPr>
          </a:p>
        </p:txBody>
      </p:sp>
      <p:sp>
        <p:nvSpPr>
          <p:cNvPr id="112" name="左大括号 111"/>
          <p:cNvSpPr/>
          <p:nvPr/>
        </p:nvSpPr>
        <p:spPr>
          <a:xfrm>
            <a:off x="35433846" y="19902381"/>
            <a:ext cx="229235" cy="2628265"/>
          </a:xfrm>
          <a:prstGeom prst="leftBrace">
            <a:avLst>
              <a:gd name="adj1" fmla="val 144574"/>
              <a:gd name="adj2" fmla="val 4535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36670191" y="2185119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36670191" y="2208233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36670191" y="22303951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矩形: 圆角 72"/>
          <p:cNvSpPr/>
          <p:nvPr/>
        </p:nvSpPr>
        <p:spPr>
          <a:xfrm>
            <a:off x="35898031" y="21230801"/>
            <a:ext cx="1584325" cy="440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模拟退</a:t>
            </a:r>
            <a:r>
              <a:rPr lang="zh-CN" altLang="en-US" b="1" dirty="0">
                <a:sym typeface="+mn-ea"/>
              </a:rPr>
              <a:t>火</a:t>
            </a:r>
            <a:endParaRPr lang="zh-CN" altLang="en-US" b="1" dirty="0">
              <a:sym typeface="+mn-ea"/>
            </a:endParaRPr>
          </a:p>
        </p:txBody>
      </p:sp>
      <p:sp>
        <p:nvSpPr>
          <p:cNvPr id="117" name="矩形: 圆角 72"/>
          <p:cNvSpPr/>
          <p:nvPr/>
        </p:nvSpPr>
        <p:spPr>
          <a:xfrm>
            <a:off x="35871996" y="24110526"/>
            <a:ext cx="1584325" cy="3829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遗传</a:t>
            </a:r>
            <a:r>
              <a:rPr lang="zh-CN" altLang="en-US" b="1" dirty="0">
                <a:sym typeface="+mn-ea"/>
              </a:rPr>
              <a:t>算法</a:t>
            </a:r>
            <a:endParaRPr lang="zh-CN" altLang="en-US" b="1" dirty="0">
              <a:sym typeface="+mn-ea"/>
            </a:endParaRPr>
          </a:p>
        </p:txBody>
      </p:sp>
      <p:sp>
        <p:nvSpPr>
          <p:cNvPr id="118" name="矩形: 圆角 72"/>
          <p:cNvSpPr/>
          <p:nvPr/>
        </p:nvSpPr>
        <p:spPr>
          <a:xfrm>
            <a:off x="35871996" y="24611541"/>
            <a:ext cx="1584325" cy="440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粒子群算法</a:t>
            </a:r>
            <a:endParaRPr lang="zh-CN" altLang="en-US" b="1" dirty="0">
              <a:sym typeface="+mn-ea"/>
            </a:endParaRPr>
          </a:p>
        </p:txBody>
      </p:sp>
      <p:sp>
        <p:nvSpPr>
          <p:cNvPr id="119" name="左大括号 118"/>
          <p:cNvSpPr/>
          <p:nvPr/>
        </p:nvSpPr>
        <p:spPr>
          <a:xfrm>
            <a:off x="35256681" y="23854621"/>
            <a:ext cx="406400" cy="3049905"/>
          </a:xfrm>
          <a:prstGeom prst="leftBrace">
            <a:avLst>
              <a:gd name="adj1" fmla="val 144574"/>
              <a:gd name="adj2" fmla="val 4535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36644156" y="2580343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36644156" y="2603457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36644156" y="26256191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矩形: 圆角 72"/>
          <p:cNvSpPr/>
          <p:nvPr/>
        </p:nvSpPr>
        <p:spPr>
          <a:xfrm>
            <a:off x="35871996" y="25183041"/>
            <a:ext cx="1584325" cy="440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蚁群</a:t>
            </a:r>
            <a:r>
              <a:rPr lang="zh-CN" altLang="en-US" b="1" dirty="0">
                <a:sym typeface="+mn-ea"/>
              </a:rPr>
              <a:t>算法</a:t>
            </a:r>
            <a:endParaRPr lang="zh-CN" altLang="en-US" b="1" dirty="0">
              <a:sym typeface="+mn-ea"/>
            </a:endParaRPr>
          </a:p>
        </p:txBody>
      </p:sp>
      <p:cxnSp>
        <p:nvCxnSpPr>
          <p:cNvPr id="124" name="直接箭头连接符 123"/>
          <p:cNvCxnSpPr>
            <a:stCxn id="95" idx="3"/>
          </p:cNvCxnSpPr>
          <p:nvPr/>
        </p:nvCxnSpPr>
        <p:spPr>
          <a:xfrm flipV="1">
            <a:off x="32032151" y="21527346"/>
            <a:ext cx="382270" cy="1584325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5" name="矩形: 圆角 72"/>
          <p:cNvSpPr/>
          <p:nvPr/>
        </p:nvSpPr>
        <p:spPr>
          <a:xfrm>
            <a:off x="30174141" y="18505381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完全枚举</a:t>
            </a:r>
            <a:r>
              <a:rPr lang="zh-CN" altLang="en-US" b="1" dirty="0"/>
              <a:t>法</a:t>
            </a:r>
            <a:endParaRPr lang="zh-CN" altLang="en-US" b="1" dirty="0"/>
          </a:p>
        </p:txBody>
      </p:sp>
      <p:sp>
        <p:nvSpPr>
          <p:cNvPr id="126" name="矩形: 圆角 72"/>
          <p:cNvSpPr/>
          <p:nvPr/>
        </p:nvSpPr>
        <p:spPr>
          <a:xfrm>
            <a:off x="32975126" y="20442131"/>
            <a:ext cx="1635125" cy="3829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蒙特卡</a:t>
            </a:r>
            <a:r>
              <a:rPr lang="zh-CN" altLang="en-US" b="1" dirty="0">
                <a:sym typeface="+mn-ea"/>
              </a:rPr>
              <a:t>洛</a:t>
            </a:r>
            <a:endParaRPr lang="zh-CN" altLang="en-US" b="1" dirty="0">
              <a:sym typeface="+mn-ea"/>
            </a:endParaRPr>
          </a:p>
        </p:txBody>
      </p:sp>
      <p:sp>
        <p:nvSpPr>
          <p:cNvPr id="127" name="矩形: 圆角 72"/>
          <p:cNvSpPr/>
          <p:nvPr/>
        </p:nvSpPr>
        <p:spPr>
          <a:xfrm>
            <a:off x="32975126" y="20943146"/>
            <a:ext cx="1635125" cy="44005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顶点覆盖</a:t>
            </a:r>
            <a:r>
              <a:rPr lang="zh-CN" altLang="en-US" b="1" dirty="0">
                <a:sym typeface="+mn-ea"/>
              </a:rPr>
              <a:t>近似</a:t>
            </a:r>
            <a:endParaRPr lang="zh-CN" altLang="en-US" b="1" dirty="0">
              <a:sym typeface="+mn-ea"/>
            </a:endParaRPr>
          </a:p>
        </p:txBody>
      </p:sp>
      <p:sp>
        <p:nvSpPr>
          <p:cNvPr id="128" name="左大括号 127"/>
          <p:cNvSpPr/>
          <p:nvPr/>
        </p:nvSpPr>
        <p:spPr>
          <a:xfrm>
            <a:off x="32523641" y="20285286"/>
            <a:ext cx="210185" cy="2628265"/>
          </a:xfrm>
          <a:prstGeom prst="leftBrace">
            <a:avLst>
              <a:gd name="adj1" fmla="val 144574"/>
              <a:gd name="adj2" fmla="val 4535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33747286" y="22249341"/>
            <a:ext cx="108585" cy="11239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33747286" y="22480481"/>
            <a:ext cx="108585" cy="11239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33747286" y="22702096"/>
            <a:ext cx="108585" cy="11239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2" name="矩形: 圆角 72"/>
          <p:cNvSpPr/>
          <p:nvPr/>
        </p:nvSpPr>
        <p:spPr>
          <a:xfrm>
            <a:off x="32975126" y="21489881"/>
            <a:ext cx="1635125" cy="5556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线性规划松弛</a:t>
            </a:r>
            <a:r>
              <a:rPr lang="en-US" altLang="zh-CN" b="1" dirty="0">
                <a:sym typeface="+mn-ea"/>
              </a:rPr>
              <a:t>+</a:t>
            </a:r>
            <a:r>
              <a:rPr lang="zh-CN" altLang="en-US" b="1" dirty="0">
                <a:sym typeface="+mn-ea"/>
              </a:rPr>
              <a:t>舍入</a:t>
            </a:r>
            <a:endParaRPr lang="zh-CN" altLang="en-US" b="1" dirty="0">
              <a:sym typeface="+mn-ea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32864636" y="19923336"/>
            <a:ext cx="1874520" cy="3123565"/>
          </a:xfrm>
          <a:prstGeom prst="rect">
            <a:avLst/>
          </a:prstGeom>
          <a:noFill/>
          <a:ln w="44450" cap="rnd" cmpd="sng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137" name="矩形: 圆角 11"/>
          <p:cNvSpPr/>
          <p:nvPr/>
        </p:nvSpPr>
        <p:spPr>
          <a:xfrm>
            <a:off x="23843191" y="22045506"/>
            <a:ext cx="1450340" cy="799465"/>
          </a:xfrm>
          <a:prstGeom prst="roundRect">
            <a:avLst/>
          </a:prstGeom>
          <a:solidFill>
            <a:srgbClr val="9F99D3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latin typeface="金山云技术体" charset="-122"/>
                <a:ea typeface="金山云技术体" charset="-122"/>
                <a:sym typeface="+mn-ea"/>
              </a:rPr>
              <a:t>组合优化</a:t>
            </a:r>
            <a:endParaRPr lang="zh-CN" altLang="en-US" b="1" dirty="0">
              <a:latin typeface="金山云技术体" charset="-122"/>
              <a:ea typeface="金山云技术体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b="1" dirty="0">
                <a:latin typeface="金山云技术体" charset="-122"/>
                <a:ea typeface="金山云技术体" charset="-122"/>
                <a:sym typeface="+mn-ea"/>
              </a:rPr>
              <a:t>（</a:t>
            </a:r>
            <a:r>
              <a:rPr lang="zh-CN" altLang="en-US" b="1" dirty="0">
                <a:latin typeface="金山云技术体" charset="-122"/>
                <a:ea typeface="金山云技术体" charset="-122"/>
                <a:sym typeface="+mn-ea"/>
              </a:rPr>
              <a:t>离散）</a:t>
            </a:r>
            <a:endParaRPr lang="zh-CN" altLang="en-US" b="1" dirty="0">
              <a:latin typeface="金山云技术体" charset="-122"/>
              <a:ea typeface="金山云技术体" charset="-122"/>
              <a:sym typeface="+mn-ea"/>
            </a:endParaRPr>
          </a:p>
        </p:txBody>
      </p:sp>
      <p:sp>
        <p:nvSpPr>
          <p:cNvPr id="138" name="矩形: 圆角 25"/>
          <p:cNvSpPr/>
          <p:nvPr/>
        </p:nvSpPr>
        <p:spPr>
          <a:xfrm>
            <a:off x="23843191" y="20041446"/>
            <a:ext cx="1449705" cy="617855"/>
          </a:xfrm>
          <a:prstGeom prst="roundRect">
            <a:avLst/>
          </a:prstGeom>
          <a:solidFill>
            <a:srgbClr val="9F99D3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金山云技术体" charset="-122"/>
                <a:ea typeface="金山云技术体" charset="-122"/>
              </a:rPr>
              <a:t>连续</a:t>
            </a:r>
            <a:r>
              <a:rPr lang="zh-CN" altLang="en-US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40" name="矩形: 圆角 25"/>
          <p:cNvSpPr/>
          <p:nvPr/>
        </p:nvSpPr>
        <p:spPr>
          <a:xfrm>
            <a:off x="23843191" y="24266101"/>
            <a:ext cx="1814195" cy="628015"/>
          </a:xfrm>
          <a:prstGeom prst="roundRect">
            <a:avLst/>
          </a:prstGeom>
          <a:solidFill>
            <a:srgbClr val="9F99D3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latin typeface="金山云技术体" charset="-122"/>
                <a:ea typeface="金山云技术体" charset="-122"/>
                <a:sym typeface="+mn-ea"/>
              </a:rPr>
              <a:t>混合整数</a:t>
            </a:r>
            <a:r>
              <a:rPr lang="zh-CN" altLang="en-US" b="1" dirty="0">
                <a:latin typeface="金山云技术体" charset="-122"/>
                <a:ea typeface="金山云技术体" charset="-122"/>
                <a:sym typeface="+mn-ea"/>
              </a:rPr>
              <a:t>优化</a:t>
            </a:r>
            <a:endParaRPr lang="zh-CN" altLang="en-US" b="1" dirty="0">
              <a:latin typeface="金山云技术体" charset="-122"/>
              <a:ea typeface="金山云技术体" charset="-122"/>
              <a:sym typeface="+mn-ea"/>
            </a:endParaRPr>
          </a:p>
        </p:txBody>
      </p:sp>
      <p:sp>
        <p:nvSpPr>
          <p:cNvPr id="141" name="矩形: 圆角 2"/>
          <p:cNvSpPr/>
          <p:nvPr/>
        </p:nvSpPr>
        <p:spPr>
          <a:xfrm>
            <a:off x="23418376" y="17392861"/>
            <a:ext cx="2719070" cy="754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按变量类型</a:t>
            </a:r>
            <a:r>
              <a:rPr lang="zh-CN" altLang="en-US" sz="2800" b="1">
                <a:solidFill>
                  <a:schemeClr val="tx1"/>
                </a:solidFill>
              </a:rPr>
              <a:t>分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142" name="左大括号 141"/>
          <p:cNvSpPr/>
          <p:nvPr/>
        </p:nvSpPr>
        <p:spPr>
          <a:xfrm>
            <a:off x="23364401" y="19275636"/>
            <a:ext cx="596900" cy="6195695"/>
          </a:xfrm>
          <a:prstGeom prst="leftBrace">
            <a:avLst>
              <a:gd name="adj1" fmla="val 144574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矩形: 圆角 72"/>
          <p:cNvSpPr/>
          <p:nvPr/>
        </p:nvSpPr>
        <p:spPr>
          <a:xfrm>
            <a:off x="30173506" y="20096691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割平面</a:t>
            </a:r>
            <a:r>
              <a:rPr lang="zh-CN" altLang="en-US" b="1" dirty="0"/>
              <a:t>法</a:t>
            </a:r>
            <a:endParaRPr lang="zh-CN" altLang="en-US" b="1" dirty="0"/>
          </a:p>
        </p:txBody>
      </p:sp>
      <p:sp>
        <p:nvSpPr>
          <p:cNvPr id="145" name="矩形: 圆角 72"/>
          <p:cNvSpPr/>
          <p:nvPr/>
        </p:nvSpPr>
        <p:spPr>
          <a:xfrm>
            <a:off x="30156996" y="21148886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最小生成树</a:t>
            </a:r>
            <a:r>
              <a:rPr lang="zh-CN" altLang="en-US" b="1" dirty="0"/>
              <a:t>算法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: 圆角 72"/>
          <p:cNvSpPr/>
          <p:nvPr/>
        </p:nvSpPr>
        <p:spPr>
          <a:xfrm>
            <a:off x="30160806" y="20623106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/>
              <a:t>Dijkstra </a:t>
            </a:r>
            <a:r>
              <a:rPr lang="zh-CN" altLang="en-US" b="1" dirty="0"/>
              <a:t>算法</a:t>
            </a:r>
            <a:endParaRPr lang="zh-CN" altLang="en-US" b="1" dirty="0"/>
          </a:p>
        </p:txBody>
      </p:sp>
      <p:sp>
        <p:nvSpPr>
          <p:cNvPr id="12" name="矩形: 圆角 11"/>
          <p:cNvSpPr/>
          <p:nvPr/>
        </p:nvSpPr>
        <p:spPr>
          <a:xfrm>
            <a:off x="21442056" y="22113705"/>
            <a:ext cx="1610713" cy="558713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优化</a:t>
            </a:r>
            <a:r>
              <a:rPr lang="zh-CN" altLang="en-US" b="1" dirty="0">
                <a:sym typeface="+mn-ea"/>
              </a:rPr>
              <a:t>问题</a:t>
            </a:r>
            <a:endParaRPr lang="zh-CN" altLang="en-US" b="1" dirty="0">
              <a:sym typeface="+mn-ea"/>
            </a:endParaRPr>
          </a:p>
        </p:txBody>
      </p:sp>
      <p:sp>
        <p:nvSpPr>
          <p:cNvPr id="82" name="矩形: 圆角 81"/>
          <p:cNvSpPr/>
          <p:nvPr/>
        </p:nvSpPr>
        <p:spPr>
          <a:xfrm>
            <a:off x="20045229" y="20374159"/>
            <a:ext cx="815340" cy="653034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计算</a:t>
            </a:r>
            <a:r>
              <a:rPr lang="zh-CN" altLang="en-US" sz="4000" b="1" dirty="0"/>
              <a:t>科学</a:t>
            </a:r>
            <a:endParaRPr lang="zh-CN" altLang="en-US" sz="4000" b="1" dirty="0"/>
          </a:p>
        </p:txBody>
      </p:sp>
      <p:sp>
        <p:nvSpPr>
          <p:cNvPr id="3" name="矩形: 圆角 2"/>
          <p:cNvSpPr/>
          <p:nvPr/>
        </p:nvSpPr>
        <p:spPr>
          <a:xfrm>
            <a:off x="21202226" y="17399211"/>
            <a:ext cx="1940560" cy="754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问题分类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31" name="左大括号 30"/>
          <p:cNvSpPr/>
          <p:nvPr/>
        </p:nvSpPr>
        <p:spPr>
          <a:xfrm>
            <a:off x="21033316" y="18680006"/>
            <a:ext cx="330200" cy="9313545"/>
          </a:xfrm>
          <a:prstGeom prst="leftBrace">
            <a:avLst>
              <a:gd name="adj1" fmla="val 144574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: 圆角 11"/>
          <p:cNvSpPr/>
          <p:nvPr/>
        </p:nvSpPr>
        <p:spPr>
          <a:xfrm>
            <a:off x="21442691" y="20792905"/>
            <a:ext cx="1610713" cy="558713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决策</a:t>
            </a:r>
            <a:r>
              <a:rPr lang="zh-CN" altLang="en-US" b="1" dirty="0">
                <a:sym typeface="+mn-ea"/>
              </a:rPr>
              <a:t>问题</a:t>
            </a:r>
            <a:endParaRPr lang="zh-CN" altLang="en-US" b="1" dirty="0">
              <a:sym typeface="+mn-ea"/>
            </a:endParaRPr>
          </a:p>
        </p:txBody>
      </p:sp>
      <p:sp>
        <p:nvSpPr>
          <p:cNvPr id="33" name="矩形: 圆角 11"/>
          <p:cNvSpPr/>
          <p:nvPr/>
        </p:nvSpPr>
        <p:spPr>
          <a:xfrm>
            <a:off x="21476981" y="19343835"/>
            <a:ext cx="1610713" cy="558713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约束满足</a:t>
            </a:r>
            <a:r>
              <a:rPr lang="zh-CN" altLang="en-US" b="1" dirty="0">
                <a:sym typeface="+mn-ea"/>
              </a:rPr>
              <a:t>问题</a:t>
            </a:r>
            <a:endParaRPr lang="zh-CN" altLang="en-US" b="1" dirty="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（</a:t>
            </a:r>
            <a:r>
              <a:rPr lang="zh-CN" altLang="en-US" b="1" dirty="0">
                <a:sym typeface="+mn-ea"/>
              </a:rPr>
              <a:t>CSP</a:t>
            </a:r>
            <a:r>
              <a:rPr lang="zh-CN" altLang="en-US" b="1" dirty="0">
                <a:sym typeface="+mn-ea"/>
              </a:rPr>
              <a:t>）</a:t>
            </a:r>
            <a:endParaRPr lang="zh-CN" altLang="en-US" b="1" dirty="0">
              <a:sym typeface="+mn-ea"/>
            </a:endParaRPr>
          </a:p>
        </p:txBody>
      </p:sp>
      <p:sp>
        <p:nvSpPr>
          <p:cNvPr id="35" name="矩形: 圆角 11"/>
          <p:cNvSpPr/>
          <p:nvPr/>
        </p:nvSpPr>
        <p:spPr>
          <a:xfrm>
            <a:off x="21442691" y="23449745"/>
            <a:ext cx="1610713" cy="558713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计数</a:t>
            </a:r>
            <a:r>
              <a:rPr lang="zh-CN" altLang="en-US" b="1" dirty="0">
                <a:sym typeface="+mn-ea"/>
              </a:rPr>
              <a:t>问题</a:t>
            </a:r>
            <a:endParaRPr lang="zh-CN" altLang="en-US" b="1" dirty="0">
              <a:sym typeface="+mn-ea"/>
            </a:endParaRPr>
          </a:p>
        </p:txBody>
      </p:sp>
      <p:sp>
        <p:nvSpPr>
          <p:cNvPr id="36" name="矩形: 圆角 11"/>
          <p:cNvSpPr/>
          <p:nvPr/>
        </p:nvSpPr>
        <p:spPr>
          <a:xfrm>
            <a:off x="21442691" y="24761655"/>
            <a:ext cx="1610713" cy="558713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生成</a:t>
            </a:r>
            <a:r>
              <a:rPr lang="zh-CN" altLang="en-US" b="1" dirty="0">
                <a:sym typeface="+mn-ea"/>
              </a:rPr>
              <a:t>问题</a:t>
            </a:r>
            <a:endParaRPr lang="zh-CN" altLang="en-US" b="1" dirty="0"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22135676" y="26673386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22135676" y="26904526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2135676" y="27126141"/>
            <a:ext cx="108585" cy="1123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左大括号 76"/>
          <p:cNvSpPr/>
          <p:nvPr/>
        </p:nvSpPr>
        <p:spPr>
          <a:xfrm>
            <a:off x="25571661" y="19343581"/>
            <a:ext cx="596900" cy="6195695"/>
          </a:xfrm>
          <a:prstGeom prst="leftBrace">
            <a:avLst>
              <a:gd name="adj1" fmla="val 144574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矩形: 圆角 73"/>
          <p:cNvSpPr/>
          <p:nvPr/>
        </p:nvSpPr>
        <p:spPr>
          <a:xfrm>
            <a:off x="26137446" y="20374186"/>
            <a:ext cx="1127125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模型</a:t>
            </a:r>
            <a:endParaRPr lang="zh-CN" altLang="en-US" b="1" dirty="0"/>
          </a:p>
        </p:txBody>
      </p:sp>
      <p:sp>
        <p:nvSpPr>
          <p:cNvPr id="80" name="矩形: 圆角 73"/>
          <p:cNvSpPr/>
          <p:nvPr/>
        </p:nvSpPr>
        <p:spPr>
          <a:xfrm>
            <a:off x="26137446" y="23320586"/>
            <a:ext cx="1127125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算法</a:t>
            </a:r>
            <a:endParaRPr lang="zh-CN" altLang="en-US" b="1" dirty="0"/>
          </a:p>
        </p:txBody>
      </p:sp>
      <p:sp>
        <p:nvSpPr>
          <p:cNvPr id="81" name="左大括号 80"/>
          <p:cNvSpPr/>
          <p:nvPr/>
        </p:nvSpPr>
        <p:spPr>
          <a:xfrm>
            <a:off x="27533176" y="20285286"/>
            <a:ext cx="279400" cy="5281930"/>
          </a:xfrm>
          <a:prstGeom prst="leftBrace">
            <a:avLst>
              <a:gd name="adj1" fmla="val 144574"/>
              <a:gd name="adj2" fmla="val 6160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矩形: 圆角 73"/>
          <p:cNvSpPr/>
          <p:nvPr/>
        </p:nvSpPr>
        <p:spPr>
          <a:xfrm>
            <a:off x="27914555" y="20523277"/>
            <a:ext cx="1444811" cy="42173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精确</a:t>
            </a:r>
            <a:r>
              <a:rPr lang="zh-CN" altLang="en-US" b="1" dirty="0"/>
              <a:t>算法</a:t>
            </a:r>
            <a:endParaRPr lang="zh-CN" altLang="en-US" b="1" dirty="0"/>
          </a:p>
        </p:txBody>
      </p:sp>
      <p:sp>
        <p:nvSpPr>
          <p:cNvPr id="91" name="矩形: 圆角 73"/>
          <p:cNvSpPr/>
          <p:nvPr/>
        </p:nvSpPr>
        <p:spPr>
          <a:xfrm>
            <a:off x="27914555" y="24170717"/>
            <a:ext cx="1444811" cy="42173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非精确</a:t>
            </a:r>
            <a:r>
              <a:rPr lang="zh-CN" altLang="en-US" b="1" dirty="0"/>
              <a:t>算法</a:t>
            </a:r>
            <a:endParaRPr lang="zh-CN" altLang="en-US" b="1" dirty="0"/>
          </a:p>
        </p:txBody>
      </p:sp>
      <p:sp>
        <p:nvSpPr>
          <p:cNvPr id="92" name="左大括号 91"/>
          <p:cNvSpPr/>
          <p:nvPr/>
        </p:nvSpPr>
        <p:spPr>
          <a:xfrm>
            <a:off x="29619151" y="22112816"/>
            <a:ext cx="533400" cy="3855085"/>
          </a:xfrm>
          <a:prstGeom prst="leftBrace">
            <a:avLst>
              <a:gd name="adj1" fmla="val 144574"/>
              <a:gd name="adj2" fmla="val 6160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矩形: 圆角 2"/>
          <p:cNvSpPr/>
          <p:nvPr/>
        </p:nvSpPr>
        <p:spPr>
          <a:xfrm>
            <a:off x="27228376" y="17361111"/>
            <a:ext cx="2840990" cy="881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是否能严格保证</a:t>
            </a:r>
            <a:r>
              <a:rPr lang="en-US" altLang="zh-CN" sz="2800" b="1">
                <a:solidFill>
                  <a:schemeClr val="tx1"/>
                </a:solidFill>
              </a:rPr>
              <a:t>“</a:t>
            </a:r>
            <a:r>
              <a:rPr lang="zh-CN" altLang="en-US" sz="2800" b="1">
                <a:solidFill>
                  <a:schemeClr val="tx1"/>
                </a:solidFill>
              </a:rPr>
              <a:t>全局最优解</a:t>
            </a:r>
            <a:r>
              <a:rPr lang="en-US" altLang="zh-CN" sz="2800" b="1">
                <a:solidFill>
                  <a:schemeClr val="tx1"/>
                </a:solidFill>
              </a:rPr>
              <a:t>”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95" name="矩形: 圆角 73"/>
          <p:cNvSpPr/>
          <p:nvPr/>
        </p:nvSpPr>
        <p:spPr>
          <a:xfrm>
            <a:off x="30262406" y="22672251"/>
            <a:ext cx="1769745" cy="878840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近似</a:t>
            </a:r>
            <a:r>
              <a:rPr lang="zh-CN" altLang="en-US" b="1" dirty="0"/>
              <a:t>算法</a:t>
            </a:r>
            <a:endParaRPr lang="zh-CN" altLang="en-US" b="1" dirty="0"/>
          </a:p>
          <a:p>
            <a:pPr algn="ctr"/>
            <a:r>
              <a:rPr lang="zh-CN" altLang="en-US" b="1" dirty="0"/>
              <a:t>（含近似</a:t>
            </a:r>
            <a:r>
              <a:rPr lang="zh-CN" altLang="en-US" b="1" dirty="0"/>
              <a:t>方案）</a:t>
            </a:r>
            <a:endParaRPr lang="zh-CN" altLang="en-US" b="1" dirty="0"/>
          </a:p>
        </p:txBody>
      </p:sp>
      <p:sp>
        <p:nvSpPr>
          <p:cNvPr id="96" name="矩形: 圆角 73"/>
          <p:cNvSpPr/>
          <p:nvPr/>
        </p:nvSpPr>
        <p:spPr>
          <a:xfrm>
            <a:off x="30262406" y="24592491"/>
            <a:ext cx="1769745" cy="878840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启发式</a:t>
            </a:r>
            <a:r>
              <a:rPr lang="zh-CN" altLang="en-US" b="1" dirty="0"/>
              <a:t>算法</a:t>
            </a:r>
            <a:endParaRPr lang="zh-CN" altLang="en-US" b="1" dirty="0"/>
          </a:p>
        </p:txBody>
      </p:sp>
      <p:sp>
        <p:nvSpPr>
          <p:cNvPr id="97" name="矩形: 圆角 2"/>
          <p:cNvSpPr/>
          <p:nvPr/>
        </p:nvSpPr>
        <p:spPr>
          <a:xfrm>
            <a:off x="29415951" y="26116491"/>
            <a:ext cx="2840355" cy="7880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对</a:t>
            </a:r>
            <a:r>
              <a:rPr lang="en-US" altLang="zh-CN" sz="2400" b="1">
                <a:solidFill>
                  <a:schemeClr val="tx1"/>
                </a:solidFill>
              </a:rPr>
              <a:t>“</a:t>
            </a:r>
            <a:r>
              <a:rPr lang="zh-CN" altLang="en-US" sz="2400" b="1">
                <a:solidFill>
                  <a:schemeClr val="tx1"/>
                </a:solidFill>
              </a:rPr>
              <a:t>解的质量</a:t>
            </a:r>
            <a:r>
              <a:rPr lang="en-US" altLang="zh-CN" sz="2400" b="1">
                <a:solidFill>
                  <a:schemeClr val="tx1"/>
                </a:solidFill>
              </a:rPr>
              <a:t>”</a:t>
            </a:r>
            <a:r>
              <a:rPr lang="zh-CN" altLang="en-US" sz="2400" b="1">
                <a:solidFill>
                  <a:schemeClr val="tx1"/>
                </a:solidFill>
              </a:rPr>
              <a:t>是否有理论约束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98" name="矩形: 圆角 72"/>
          <p:cNvSpPr/>
          <p:nvPr/>
        </p:nvSpPr>
        <p:spPr>
          <a:xfrm>
            <a:off x="30174141" y="19035606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分支定界法</a:t>
            </a:r>
            <a:endParaRPr lang="zh-CN" altLang="en-US" b="1" dirty="0"/>
          </a:p>
        </p:txBody>
      </p:sp>
      <p:sp>
        <p:nvSpPr>
          <p:cNvPr id="99" name="矩形: 圆角 72"/>
          <p:cNvSpPr/>
          <p:nvPr/>
        </p:nvSpPr>
        <p:spPr>
          <a:xfrm>
            <a:off x="30174141" y="19561386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动态规划</a:t>
            </a:r>
            <a:endParaRPr lang="zh-CN" altLang="en-US" b="1" dirty="0"/>
          </a:p>
        </p:txBody>
      </p:sp>
      <p:sp>
        <p:nvSpPr>
          <p:cNvPr id="100" name="左大括号 99"/>
          <p:cNvSpPr/>
          <p:nvPr/>
        </p:nvSpPr>
        <p:spPr>
          <a:xfrm>
            <a:off x="29795681" y="18530781"/>
            <a:ext cx="257810" cy="3467735"/>
          </a:xfrm>
          <a:prstGeom prst="leftBrace">
            <a:avLst>
              <a:gd name="adj1" fmla="val 144574"/>
              <a:gd name="adj2" fmla="val 57526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1" name="直接箭头连接符 100"/>
          <p:cNvCxnSpPr/>
          <p:nvPr/>
        </p:nvCxnSpPr>
        <p:spPr>
          <a:xfrm flipV="1">
            <a:off x="34614696" y="21184446"/>
            <a:ext cx="739140" cy="3081655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椭圆 101"/>
          <p:cNvSpPr/>
          <p:nvPr/>
        </p:nvSpPr>
        <p:spPr>
          <a:xfrm>
            <a:off x="31210461" y="2215726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31210461" y="2174070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31210461" y="21962321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左大括号 104"/>
          <p:cNvSpPr/>
          <p:nvPr/>
        </p:nvSpPr>
        <p:spPr>
          <a:xfrm>
            <a:off x="32342031" y="23854621"/>
            <a:ext cx="208915" cy="2628265"/>
          </a:xfrm>
          <a:prstGeom prst="leftBrace">
            <a:avLst>
              <a:gd name="adj1" fmla="val 144574"/>
              <a:gd name="adj2" fmla="val 4535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矩形: 圆角 2"/>
          <p:cNvSpPr/>
          <p:nvPr/>
        </p:nvSpPr>
        <p:spPr>
          <a:xfrm>
            <a:off x="32813836" y="23939711"/>
            <a:ext cx="1800860" cy="652780"/>
          </a:xfrm>
          <a:prstGeom prst="roundRect">
            <a:avLst/>
          </a:prstGeom>
          <a:gradFill>
            <a:gsLst>
              <a:gs pos="18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548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单解搜索</a:t>
            </a:r>
            <a:r>
              <a:rPr lang="zh-CN" altLang="en-US" b="1"/>
              <a:t>算法</a:t>
            </a:r>
            <a:endParaRPr lang="zh-CN" altLang="en-US" b="1"/>
          </a:p>
        </p:txBody>
      </p:sp>
      <p:sp>
        <p:nvSpPr>
          <p:cNvPr id="107" name="矩形: 圆角 2"/>
          <p:cNvSpPr/>
          <p:nvPr/>
        </p:nvSpPr>
        <p:spPr>
          <a:xfrm>
            <a:off x="32825266" y="24877606"/>
            <a:ext cx="1778635" cy="661670"/>
          </a:xfrm>
          <a:prstGeom prst="roundRect">
            <a:avLst/>
          </a:prstGeom>
          <a:gradFill>
            <a:gsLst>
              <a:gs pos="18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548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种群搜索</a:t>
            </a:r>
            <a:r>
              <a:rPr lang="zh-CN" altLang="en-US" b="1"/>
              <a:t>算法</a:t>
            </a:r>
            <a:endParaRPr lang="zh-CN" altLang="en-US" b="1"/>
          </a:p>
        </p:txBody>
      </p:sp>
      <p:sp>
        <p:nvSpPr>
          <p:cNvPr id="108" name="矩形: 圆角 2"/>
          <p:cNvSpPr/>
          <p:nvPr/>
        </p:nvSpPr>
        <p:spPr>
          <a:xfrm>
            <a:off x="32282341" y="27126141"/>
            <a:ext cx="2811780" cy="934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按算法搜索结构与</a:t>
            </a:r>
            <a:br>
              <a:rPr lang="zh-CN" altLang="en-US" sz="2400" b="1">
                <a:solidFill>
                  <a:schemeClr val="tx1"/>
                </a:solidFill>
              </a:rPr>
            </a:br>
            <a:r>
              <a:rPr lang="zh-CN" altLang="en-US" sz="2400" b="1">
                <a:solidFill>
                  <a:schemeClr val="tx1"/>
                </a:solidFill>
              </a:rPr>
              <a:t>数学模型分类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09" name="矩形: 圆角 2"/>
          <p:cNvSpPr/>
          <p:nvPr/>
        </p:nvSpPr>
        <p:spPr>
          <a:xfrm>
            <a:off x="32827171" y="25821216"/>
            <a:ext cx="1728470" cy="661670"/>
          </a:xfrm>
          <a:prstGeom prst="roundRect">
            <a:avLst/>
          </a:prstGeom>
          <a:gradFill>
            <a:gsLst>
              <a:gs pos="18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548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混合</a:t>
            </a:r>
            <a:r>
              <a:rPr lang="zh-CN" altLang="en-US" b="1"/>
              <a:t>算法</a:t>
            </a:r>
            <a:endParaRPr lang="zh-CN" altLang="en-US" b="1"/>
          </a:p>
        </p:txBody>
      </p:sp>
      <p:sp>
        <p:nvSpPr>
          <p:cNvPr id="110" name="矩形: 圆角 72"/>
          <p:cNvSpPr/>
          <p:nvPr/>
        </p:nvSpPr>
        <p:spPr>
          <a:xfrm>
            <a:off x="35898031" y="20158286"/>
            <a:ext cx="1584325" cy="3829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禁忌</a:t>
            </a:r>
            <a:r>
              <a:rPr lang="zh-CN" altLang="en-US" b="1" dirty="0">
                <a:sym typeface="+mn-ea"/>
              </a:rPr>
              <a:t>搜索</a:t>
            </a:r>
            <a:endParaRPr lang="zh-CN" altLang="en-US" b="1" dirty="0">
              <a:sym typeface="+mn-ea"/>
            </a:endParaRPr>
          </a:p>
        </p:txBody>
      </p:sp>
      <p:sp>
        <p:nvSpPr>
          <p:cNvPr id="111" name="矩形: 圆角 72"/>
          <p:cNvSpPr/>
          <p:nvPr/>
        </p:nvSpPr>
        <p:spPr>
          <a:xfrm>
            <a:off x="35898031" y="20659301"/>
            <a:ext cx="1584325" cy="440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爬山</a:t>
            </a:r>
            <a:r>
              <a:rPr lang="zh-CN" altLang="en-US" b="1" dirty="0">
                <a:sym typeface="+mn-ea"/>
              </a:rPr>
              <a:t>算法</a:t>
            </a:r>
            <a:endParaRPr lang="zh-CN" altLang="en-US" b="1" dirty="0">
              <a:sym typeface="+mn-ea"/>
            </a:endParaRPr>
          </a:p>
        </p:txBody>
      </p:sp>
      <p:sp>
        <p:nvSpPr>
          <p:cNvPr id="112" name="左大括号 111"/>
          <p:cNvSpPr/>
          <p:nvPr/>
        </p:nvSpPr>
        <p:spPr>
          <a:xfrm>
            <a:off x="35433846" y="19902381"/>
            <a:ext cx="229235" cy="2628265"/>
          </a:xfrm>
          <a:prstGeom prst="leftBrace">
            <a:avLst>
              <a:gd name="adj1" fmla="val 144574"/>
              <a:gd name="adj2" fmla="val 4535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36670191" y="2185119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36670191" y="2208233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36670191" y="22303951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矩形: 圆角 72"/>
          <p:cNvSpPr/>
          <p:nvPr/>
        </p:nvSpPr>
        <p:spPr>
          <a:xfrm>
            <a:off x="35898031" y="21230801"/>
            <a:ext cx="1584325" cy="440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模拟退</a:t>
            </a:r>
            <a:r>
              <a:rPr lang="zh-CN" altLang="en-US" b="1" dirty="0">
                <a:sym typeface="+mn-ea"/>
              </a:rPr>
              <a:t>火</a:t>
            </a:r>
            <a:endParaRPr lang="zh-CN" altLang="en-US" b="1" dirty="0">
              <a:sym typeface="+mn-ea"/>
            </a:endParaRPr>
          </a:p>
        </p:txBody>
      </p:sp>
      <p:sp>
        <p:nvSpPr>
          <p:cNvPr id="117" name="矩形: 圆角 72"/>
          <p:cNvSpPr/>
          <p:nvPr/>
        </p:nvSpPr>
        <p:spPr>
          <a:xfrm>
            <a:off x="35871996" y="24110526"/>
            <a:ext cx="1584325" cy="3829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遗传</a:t>
            </a:r>
            <a:r>
              <a:rPr lang="zh-CN" altLang="en-US" b="1" dirty="0">
                <a:sym typeface="+mn-ea"/>
              </a:rPr>
              <a:t>算法</a:t>
            </a:r>
            <a:endParaRPr lang="zh-CN" altLang="en-US" b="1" dirty="0">
              <a:sym typeface="+mn-ea"/>
            </a:endParaRPr>
          </a:p>
        </p:txBody>
      </p:sp>
      <p:sp>
        <p:nvSpPr>
          <p:cNvPr id="118" name="矩形: 圆角 72"/>
          <p:cNvSpPr/>
          <p:nvPr/>
        </p:nvSpPr>
        <p:spPr>
          <a:xfrm>
            <a:off x="35871996" y="24611541"/>
            <a:ext cx="1584325" cy="440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粒子群算法</a:t>
            </a:r>
            <a:endParaRPr lang="zh-CN" altLang="en-US" b="1" dirty="0">
              <a:sym typeface="+mn-ea"/>
            </a:endParaRPr>
          </a:p>
        </p:txBody>
      </p:sp>
      <p:sp>
        <p:nvSpPr>
          <p:cNvPr id="119" name="左大括号 118"/>
          <p:cNvSpPr/>
          <p:nvPr/>
        </p:nvSpPr>
        <p:spPr>
          <a:xfrm>
            <a:off x="35256681" y="23854621"/>
            <a:ext cx="406400" cy="3049905"/>
          </a:xfrm>
          <a:prstGeom prst="leftBrace">
            <a:avLst>
              <a:gd name="adj1" fmla="val 144574"/>
              <a:gd name="adj2" fmla="val 4535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36644156" y="2580343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36644156" y="26034576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36644156" y="26256191"/>
            <a:ext cx="108585" cy="1123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矩形: 圆角 72"/>
          <p:cNvSpPr/>
          <p:nvPr/>
        </p:nvSpPr>
        <p:spPr>
          <a:xfrm>
            <a:off x="35871996" y="25183041"/>
            <a:ext cx="1584325" cy="4400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蚁群</a:t>
            </a:r>
            <a:r>
              <a:rPr lang="zh-CN" altLang="en-US" b="1" dirty="0">
                <a:sym typeface="+mn-ea"/>
              </a:rPr>
              <a:t>算法</a:t>
            </a:r>
            <a:endParaRPr lang="zh-CN" altLang="en-US" b="1" dirty="0">
              <a:sym typeface="+mn-ea"/>
            </a:endParaRPr>
          </a:p>
        </p:txBody>
      </p:sp>
      <p:cxnSp>
        <p:nvCxnSpPr>
          <p:cNvPr id="124" name="直接箭头连接符 123"/>
          <p:cNvCxnSpPr>
            <a:stCxn id="95" idx="3"/>
          </p:cNvCxnSpPr>
          <p:nvPr/>
        </p:nvCxnSpPr>
        <p:spPr>
          <a:xfrm flipV="1">
            <a:off x="32032151" y="21527346"/>
            <a:ext cx="382270" cy="1584325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5" name="矩形: 圆角 72"/>
          <p:cNvSpPr/>
          <p:nvPr/>
        </p:nvSpPr>
        <p:spPr>
          <a:xfrm>
            <a:off x="30174141" y="18505381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完全枚举</a:t>
            </a:r>
            <a:r>
              <a:rPr lang="zh-CN" altLang="en-US" b="1" dirty="0"/>
              <a:t>法</a:t>
            </a:r>
            <a:endParaRPr lang="zh-CN" altLang="en-US" b="1" dirty="0"/>
          </a:p>
        </p:txBody>
      </p:sp>
      <p:sp>
        <p:nvSpPr>
          <p:cNvPr id="126" name="矩形: 圆角 72"/>
          <p:cNvSpPr/>
          <p:nvPr/>
        </p:nvSpPr>
        <p:spPr>
          <a:xfrm>
            <a:off x="32975126" y="20442131"/>
            <a:ext cx="1635125" cy="3829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蒙特卡</a:t>
            </a:r>
            <a:r>
              <a:rPr lang="zh-CN" altLang="en-US" b="1" dirty="0">
                <a:sym typeface="+mn-ea"/>
              </a:rPr>
              <a:t>洛</a:t>
            </a:r>
            <a:endParaRPr lang="zh-CN" altLang="en-US" b="1" dirty="0">
              <a:sym typeface="+mn-ea"/>
            </a:endParaRPr>
          </a:p>
        </p:txBody>
      </p:sp>
      <p:sp>
        <p:nvSpPr>
          <p:cNvPr id="127" name="矩形: 圆角 72"/>
          <p:cNvSpPr/>
          <p:nvPr/>
        </p:nvSpPr>
        <p:spPr>
          <a:xfrm>
            <a:off x="32975126" y="20943146"/>
            <a:ext cx="1635125" cy="44005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顶点覆盖</a:t>
            </a:r>
            <a:r>
              <a:rPr lang="zh-CN" altLang="en-US" b="1" dirty="0">
                <a:sym typeface="+mn-ea"/>
              </a:rPr>
              <a:t>近似</a:t>
            </a:r>
            <a:endParaRPr lang="zh-CN" altLang="en-US" b="1" dirty="0">
              <a:sym typeface="+mn-ea"/>
            </a:endParaRPr>
          </a:p>
        </p:txBody>
      </p:sp>
      <p:sp>
        <p:nvSpPr>
          <p:cNvPr id="128" name="左大括号 127"/>
          <p:cNvSpPr/>
          <p:nvPr/>
        </p:nvSpPr>
        <p:spPr>
          <a:xfrm>
            <a:off x="32523641" y="20285286"/>
            <a:ext cx="210185" cy="2628265"/>
          </a:xfrm>
          <a:prstGeom prst="leftBrace">
            <a:avLst>
              <a:gd name="adj1" fmla="val 144574"/>
              <a:gd name="adj2" fmla="val 4535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33747286" y="22249341"/>
            <a:ext cx="108585" cy="11239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33747286" y="22480481"/>
            <a:ext cx="108585" cy="11239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33747286" y="22702096"/>
            <a:ext cx="108585" cy="11239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2" name="矩形: 圆角 72"/>
          <p:cNvSpPr/>
          <p:nvPr/>
        </p:nvSpPr>
        <p:spPr>
          <a:xfrm>
            <a:off x="32975126" y="21489881"/>
            <a:ext cx="1635125" cy="5556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线性规划松弛</a:t>
            </a:r>
            <a:r>
              <a:rPr lang="en-US" altLang="zh-CN" b="1" dirty="0">
                <a:sym typeface="+mn-ea"/>
              </a:rPr>
              <a:t>+</a:t>
            </a:r>
            <a:r>
              <a:rPr lang="zh-CN" altLang="en-US" b="1" dirty="0">
                <a:sym typeface="+mn-ea"/>
              </a:rPr>
              <a:t>舍入</a:t>
            </a:r>
            <a:endParaRPr lang="zh-CN" altLang="en-US" b="1" dirty="0">
              <a:sym typeface="+mn-ea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32864636" y="19923336"/>
            <a:ext cx="1874520" cy="3123565"/>
          </a:xfrm>
          <a:prstGeom prst="rect">
            <a:avLst/>
          </a:prstGeom>
          <a:noFill/>
          <a:ln w="44450" cap="rnd" cmpd="sng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137" name="矩形: 圆角 11"/>
          <p:cNvSpPr/>
          <p:nvPr/>
        </p:nvSpPr>
        <p:spPr>
          <a:xfrm>
            <a:off x="23843191" y="22045506"/>
            <a:ext cx="1450340" cy="799465"/>
          </a:xfrm>
          <a:prstGeom prst="roundRect">
            <a:avLst/>
          </a:prstGeom>
          <a:solidFill>
            <a:srgbClr val="9F99D3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latin typeface="金山云技术体" charset="-122"/>
                <a:ea typeface="金山云技术体" charset="-122"/>
                <a:sym typeface="+mn-ea"/>
              </a:rPr>
              <a:t>组合优化</a:t>
            </a:r>
            <a:endParaRPr lang="zh-CN" altLang="en-US" b="1" dirty="0">
              <a:latin typeface="金山云技术体" charset="-122"/>
              <a:ea typeface="金山云技术体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b="1" dirty="0">
                <a:latin typeface="金山云技术体" charset="-122"/>
                <a:ea typeface="金山云技术体" charset="-122"/>
                <a:sym typeface="+mn-ea"/>
              </a:rPr>
              <a:t>（</a:t>
            </a:r>
            <a:r>
              <a:rPr lang="zh-CN" altLang="en-US" b="1" dirty="0">
                <a:latin typeface="金山云技术体" charset="-122"/>
                <a:ea typeface="金山云技术体" charset="-122"/>
                <a:sym typeface="+mn-ea"/>
              </a:rPr>
              <a:t>离散）</a:t>
            </a:r>
            <a:endParaRPr lang="zh-CN" altLang="en-US" b="1" dirty="0">
              <a:latin typeface="金山云技术体" charset="-122"/>
              <a:ea typeface="金山云技术体" charset="-122"/>
              <a:sym typeface="+mn-ea"/>
            </a:endParaRPr>
          </a:p>
        </p:txBody>
      </p:sp>
      <p:sp>
        <p:nvSpPr>
          <p:cNvPr id="138" name="矩形: 圆角 25"/>
          <p:cNvSpPr/>
          <p:nvPr/>
        </p:nvSpPr>
        <p:spPr>
          <a:xfrm>
            <a:off x="23843191" y="20041446"/>
            <a:ext cx="1449705" cy="617855"/>
          </a:xfrm>
          <a:prstGeom prst="roundRect">
            <a:avLst/>
          </a:prstGeom>
          <a:solidFill>
            <a:srgbClr val="9F99D3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金山云技术体" charset="-122"/>
                <a:ea typeface="金山云技术体" charset="-122"/>
              </a:rPr>
              <a:t>连续</a:t>
            </a:r>
            <a:r>
              <a:rPr lang="zh-CN" altLang="en-US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40" name="矩形: 圆角 25"/>
          <p:cNvSpPr/>
          <p:nvPr/>
        </p:nvSpPr>
        <p:spPr>
          <a:xfrm>
            <a:off x="23843191" y="24266101"/>
            <a:ext cx="1814195" cy="628015"/>
          </a:xfrm>
          <a:prstGeom prst="roundRect">
            <a:avLst/>
          </a:prstGeom>
          <a:solidFill>
            <a:srgbClr val="9F99D3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latin typeface="金山云技术体" charset="-122"/>
                <a:ea typeface="金山云技术体" charset="-122"/>
                <a:sym typeface="+mn-ea"/>
              </a:rPr>
              <a:t>混合整数</a:t>
            </a:r>
            <a:r>
              <a:rPr lang="zh-CN" altLang="en-US" b="1" dirty="0">
                <a:latin typeface="金山云技术体" charset="-122"/>
                <a:ea typeface="金山云技术体" charset="-122"/>
                <a:sym typeface="+mn-ea"/>
              </a:rPr>
              <a:t>优化</a:t>
            </a:r>
            <a:endParaRPr lang="zh-CN" altLang="en-US" b="1" dirty="0">
              <a:latin typeface="金山云技术体" charset="-122"/>
              <a:ea typeface="金山云技术体" charset="-122"/>
              <a:sym typeface="+mn-ea"/>
            </a:endParaRPr>
          </a:p>
        </p:txBody>
      </p:sp>
      <p:sp>
        <p:nvSpPr>
          <p:cNvPr id="141" name="矩形: 圆角 2"/>
          <p:cNvSpPr/>
          <p:nvPr/>
        </p:nvSpPr>
        <p:spPr>
          <a:xfrm>
            <a:off x="23418376" y="17392861"/>
            <a:ext cx="2719070" cy="7543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按变量类型</a:t>
            </a:r>
            <a:r>
              <a:rPr lang="zh-CN" altLang="en-US" sz="2800" b="1">
                <a:solidFill>
                  <a:schemeClr val="tx1"/>
                </a:solidFill>
              </a:rPr>
              <a:t>分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142" name="左大括号 141"/>
          <p:cNvSpPr/>
          <p:nvPr/>
        </p:nvSpPr>
        <p:spPr>
          <a:xfrm>
            <a:off x="23364401" y="19275636"/>
            <a:ext cx="596900" cy="6195695"/>
          </a:xfrm>
          <a:prstGeom prst="leftBrace">
            <a:avLst>
              <a:gd name="adj1" fmla="val 144574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矩形: 圆角 72"/>
          <p:cNvSpPr/>
          <p:nvPr/>
        </p:nvSpPr>
        <p:spPr>
          <a:xfrm>
            <a:off x="30173506" y="20096691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割平面</a:t>
            </a:r>
            <a:r>
              <a:rPr lang="zh-CN" altLang="en-US" b="1" dirty="0"/>
              <a:t>法</a:t>
            </a:r>
            <a:endParaRPr lang="zh-CN" altLang="en-US" b="1" dirty="0"/>
          </a:p>
        </p:txBody>
      </p:sp>
      <p:sp>
        <p:nvSpPr>
          <p:cNvPr id="145" name="矩形: 圆角 72"/>
          <p:cNvSpPr/>
          <p:nvPr/>
        </p:nvSpPr>
        <p:spPr>
          <a:xfrm>
            <a:off x="30156996" y="21148886"/>
            <a:ext cx="2181225" cy="4680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/>
              <a:t>最小生成树</a:t>
            </a:r>
            <a:r>
              <a:rPr lang="zh-CN" altLang="en-US" b="1" dirty="0"/>
              <a:t>算法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26809911" y="25048421"/>
            <a:ext cx="5609590" cy="81813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334315" y="24981535"/>
            <a:ext cx="5026025" cy="81813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13060621" y="17237933"/>
            <a:ext cx="2617989" cy="523598"/>
          </a:xfrm>
          <a:custGeom>
            <a:avLst/>
            <a:gdLst/>
            <a:ahLst/>
            <a:cxnLst/>
            <a:rect l="l" t="t" r="r" b="b"/>
            <a:pathLst>
              <a:path w="1329960" h="265992">
                <a:moveTo>
                  <a:pt x="1329959" y="265992"/>
                </a:moveTo>
                <a:lnTo>
                  <a:pt x="0" y="265992"/>
                </a:lnTo>
                <a:lnTo>
                  <a:pt x="0" y="0"/>
                </a:lnTo>
                <a:lnTo>
                  <a:pt x="1329959" y="0"/>
                </a:lnTo>
                <a:lnTo>
                  <a:pt x="1329959" y="26599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cxnSp>
        <p:nvCxnSpPr>
          <p:cNvPr id="179" name="直接连接符 178"/>
          <p:cNvCxnSpPr/>
          <p:nvPr/>
        </p:nvCxnSpPr>
        <p:spPr>
          <a:xfrm>
            <a:off x="-10517614" y="28839281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>
            <a:off x="-11936906" y="28747123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 flipH="1" flipV="1">
            <a:off x="-13018714" y="31914025"/>
            <a:ext cx="1024564" cy="0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>
            <a:off x="-37055439" y="38309262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33480586" y="25936151"/>
            <a:ext cx="3167380" cy="141795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935" dirty="0">
                <a:latin typeface="方正公文小标宋" panose="02000500000000000000" charset="-122"/>
                <a:ea typeface="方正公文小标宋" panose="02000500000000000000" charset="-122"/>
              </a:rPr>
              <a:t>DG</a:t>
            </a:r>
            <a:endParaRPr lang="en-US" altLang="zh-CN" sz="3935" dirty="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33479951" y="27853851"/>
            <a:ext cx="3167380" cy="164147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负荷转移导致的</a:t>
            </a:r>
            <a:r>
              <a:rPr lang="en-US" altLang="zh-CN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过负荷</a:t>
            </a:r>
            <a:endParaRPr lang="en-US" altLang="zh-CN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73" name="矩形: 圆角 72"/>
          <p:cNvSpPr/>
          <p:nvPr/>
        </p:nvSpPr>
        <p:spPr>
          <a:xfrm>
            <a:off x="15489932" y="24542574"/>
            <a:ext cx="4076184" cy="1459976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直接元件故障</a:t>
            </a:r>
            <a:endParaRPr lang="zh-CN" altLang="en-US" sz="4725" b="1" dirty="0"/>
          </a:p>
        </p:txBody>
      </p:sp>
      <p:sp>
        <p:nvSpPr>
          <p:cNvPr id="75" name="矩形: 圆角 74"/>
          <p:cNvSpPr/>
          <p:nvPr/>
        </p:nvSpPr>
        <p:spPr>
          <a:xfrm>
            <a:off x="20493355" y="24542115"/>
            <a:ext cx="4609465" cy="1504950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75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>
                <a:sym typeface="字由点字浩魂" panose="02000009000000000000" charset="-122"/>
              </a:rPr>
              <a:t>拓扑改变型故障</a:t>
            </a:r>
            <a:endParaRPr lang="zh-CN" altLang="en-US" sz="4725" b="1" dirty="0">
              <a:sym typeface="字由点字浩魂" panose="02000009000000000000" charset="-122"/>
            </a:endParaRPr>
          </a:p>
        </p:txBody>
      </p:sp>
      <p:sp>
        <p:nvSpPr>
          <p:cNvPr id="6" name="矩形: 圆角 2"/>
          <p:cNvSpPr/>
          <p:nvPr/>
        </p:nvSpPr>
        <p:spPr>
          <a:xfrm>
            <a:off x="21005800" y="18524220"/>
            <a:ext cx="7270115" cy="1957705"/>
          </a:xfrm>
          <a:prstGeom prst="round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39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534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" name="文本框 6"/>
          <p:cNvSpPr txBox="1"/>
          <p:nvPr/>
        </p:nvSpPr>
        <p:spPr>
          <a:xfrm>
            <a:off x="21335576" y="18923211"/>
            <a:ext cx="6610985" cy="821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70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风险计算</a:t>
            </a:r>
            <a:r>
              <a:rPr lang="zh-CN" altLang="en-US" sz="70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70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: 圆角 72"/>
          <p:cNvSpPr/>
          <p:nvPr/>
        </p:nvSpPr>
        <p:spPr>
          <a:xfrm>
            <a:off x="35478085" y="21830399"/>
            <a:ext cx="4478400" cy="14256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过</a:t>
            </a:r>
            <a:r>
              <a:rPr lang="zh-CN" altLang="en-US" sz="4725" b="1" dirty="0"/>
              <a:t>负荷</a:t>
            </a:r>
            <a:endParaRPr lang="zh-CN" altLang="en-US" sz="4725" b="1" dirty="0"/>
          </a:p>
        </p:txBody>
      </p:sp>
      <p:sp>
        <p:nvSpPr>
          <p:cNvPr id="35" name="矩形: 圆角 73"/>
          <p:cNvSpPr/>
          <p:nvPr/>
        </p:nvSpPr>
        <p:spPr>
          <a:xfrm>
            <a:off x="19065451" y="44658491"/>
            <a:ext cx="4138930" cy="1459865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按目标数量</a:t>
            </a:r>
            <a:r>
              <a:rPr lang="zh-CN" altLang="en-US" sz="4725" b="1" dirty="0"/>
              <a:t>分</a:t>
            </a:r>
            <a:endParaRPr lang="zh-CN" altLang="en-US" sz="4725" b="1" dirty="0"/>
          </a:p>
        </p:txBody>
      </p:sp>
      <p:sp>
        <p:nvSpPr>
          <p:cNvPr id="36" name="矩形: 圆角 40"/>
          <p:cNvSpPr/>
          <p:nvPr/>
        </p:nvSpPr>
        <p:spPr>
          <a:xfrm>
            <a:off x="8388561" y="29684556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潮流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功率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38" name="矩形: 圆角 40"/>
          <p:cNvSpPr/>
          <p:nvPr/>
        </p:nvSpPr>
        <p:spPr>
          <a:xfrm>
            <a:off x="8426026" y="31017421"/>
            <a:ext cx="4091305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简化电阻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情况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49" name="矩形: 圆角 6"/>
          <p:cNvSpPr/>
          <p:nvPr/>
        </p:nvSpPr>
        <p:spPr>
          <a:xfrm>
            <a:off x="39257542" y="29017033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分段</a:t>
            </a:r>
            <a:r>
              <a:rPr lang="en-US" altLang="zh-CN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开关</a:t>
            </a:r>
            <a:endParaRPr lang="en-US" altLang="zh-CN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56" name="矩形: 圆角 6"/>
          <p:cNvSpPr/>
          <p:nvPr/>
        </p:nvSpPr>
        <p:spPr>
          <a:xfrm>
            <a:off x="39257342" y="30907060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配线</a:t>
            </a:r>
            <a:r>
              <a:rPr lang="en-US" altLang="zh-CN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电路</a:t>
            </a:r>
            <a:endParaRPr lang="en-US" altLang="zh-CN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79" name="矩形: 圆角 40"/>
          <p:cNvSpPr/>
          <p:nvPr/>
        </p:nvSpPr>
        <p:spPr>
          <a:xfrm>
            <a:off x="15507482" y="2813515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</a:rPr>
              <a:t>用户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80" name="矩形: 圆角 40"/>
          <p:cNvSpPr/>
          <p:nvPr/>
        </p:nvSpPr>
        <p:spPr>
          <a:xfrm>
            <a:off x="36463117" y="4030302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双层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规划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2" name="左大括号 71"/>
          <p:cNvSpPr/>
          <p:nvPr/>
        </p:nvSpPr>
        <p:spPr>
          <a:xfrm rot="5400000">
            <a:off x="24019529" y="44246668"/>
            <a:ext cx="671239" cy="5907405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4" name="左大括号 73"/>
          <p:cNvSpPr/>
          <p:nvPr/>
        </p:nvSpPr>
        <p:spPr>
          <a:xfrm rot="5400000">
            <a:off x="25065990" y="3039110"/>
            <a:ext cx="671195" cy="36408360"/>
          </a:xfrm>
          <a:prstGeom prst="leftBrace">
            <a:avLst>
              <a:gd name="adj1" fmla="val 111824"/>
              <a:gd name="adj2" fmla="val 521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19" name="矩形 18"/>
          <p:cNvSpPr/>
          <p:nvPr/>
        </p:nvSpPr>
        <p:spPr>
          <a:xfrm>
            <a:off x="7609205" y="24211915"/>
            <a:ext cx="5528945" cy="832040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/>
          </a:p>
        </p:txBody>
      </p:sp>
      <p:sp>
        <p:nvSpPr>
          <p:cNvPr id="5" name="圆角矩形 4"/>
          <p:cNvSpPr/>
          <p:nvPr/>
        </p:nvSpPr>
        <p:spPr>
          <a:xfrm>
            <a:off x="6347460" y="18145125"/>
            <a:ext cx="38344475" cy="15785465"/>
          </a:xfrm>
          <a:prstGeom prst="roundRect">
            <a:avLst/>
          </a:prstGeom>
          <a:noFill/>
          <a:ln w="635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/>
          </a:p>
        </p:txBody>
      </p:sp>
      <p:sp>
        <p:nvSpPr>
          <p:cNvPr id="13" name="矩形: 圆角 25"/>
          <p:cNvSpPr/>
          <p:nvPr/>
        </p:nvSpPr>
        <p:spPr>
          <a:xfrm>
            <a:off x="32971105" y="29844365"/>
            <a:ext cx="3865245" cy="135064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用户、联络开关</a:t>
            </a:r>
            <a:endParaRPr lang="en-US" altLang="zh-CN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15" name="矩形: 圆角 40"/>
          <p:cNvSpPr/>
          <p:nvPr/>
        </p:nvSpPr>
        <p:spPr>
          <a:xfrm>
            <a:off x="8679327" y="4118504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…………</a:t>
            </a:r>
            <a:endParaRPr lang="en-US" altLang="zh-CN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6" name="矩形: 圆角 74"/>
          <p:cNvSpPr/>
          <p:nvPr/>
        </p:nvSpPr>
        <p:spPr>
          <a:xfrm>
            <a:off x="20189401" y="21830399"/>
            <a:ext cx="4476750" cy="142684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725" b="1" dirty="0">
                <a:sym typeface="字由点字浩魂" panose="02000009000000000000" charset="-122"/>
              </a:rPr>
              <a:t>失</a:t>
            </a:r>
            <a:r>
              <a:rPr lang="zh-CN" altLang="en-US" sz="4725" b="1" dirty="0">
                <a:sym typeface="字由点字浩魂" panose="02000009000000000000" charset="-122"/>
              </a:rPr>
              <a:t>负荷</a:t>
            </a:r>
            <a:endParaRPr lang="zh-CN" altLang="en-US" sz="4725" b="1" dirty="0">
              <a:sym typeface="字由点字浩魂" panose="02000009000000000000" charset="-122"/>
            </a:endParaRPr>
          </a:p>
        </p:txBody>
      </p:sp>
      <p:sp>
        <p:nvSpPr>
          <p:cNvPr id="17" name="矩形: 圆角 6"/>
          <p:cNvSpPr/>
          <p:nvPr/>
        </p:nvSpPr>
        <p:spPr>
          <a:xfrm>
            <a:off x="29943997" y="41599558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凸优化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8" name="矩形: 圆角 6"/>
          <p:cNvSpPr/>
          <p:nvPr/>
        </p:nvSpPr>
        <p:spPr>
          <a:xfrm>
            <a:off x="29944432" y="44074420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  <a:sym typeface="+mn-ea"/>
              </a:rPr>
              <a:t>非凸优化</a:t>
            </a:r>
            <a:endParaRPr lang="zh-CN" altLang="en-US" sz="3545" b="1" dirty="0"/>
          </a:p>
        </p:txBody>
      </p:sp>
      <p:sp>
        <p:nvSpPr>
          <p:cNvPr id="28" name="矩形 27"/>
          <p:cNvSpPr/>
          <p:nvPr/>
        </p:nvSpPr>
        <p:spPr>
          <a:xfrm>
            <a:off x="38841045" y="27036395"/>
            <a:ext cx="3959860" cy="564832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/>
          </a:p>
        </p:txBody>
      </p:sp>
      <p:sp>
        <p:nvSpPr>
          <p:cNvPr id="29" name="矩形 28"/>
          <p:cNvSpPr/>
          <p:nvPr/>
        </p:nvSpPr>
        <p:spPr>
          <a:xfrm>
            <a:off x="29509296" y="40303232"/>
            <a:ext cx="3960000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30" name="矩形 29"/>
          <p:cNvSpPr/>
          <p:nvPr/>
        </p:nvSpPr>
        <p:spPr>
          <a:xfrm>
            <a:off x="32782510" y="25634315"/>
            <a:ext cx="4458970" cy="5991860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/>
          </a:p>
        </p:txBody>
      </p:sp>
      <p:sp>
        <p:nvSpPr>
          <p:cNvPr id="33" name="矩形 32"/>
          <p:cNvSpPr/>
          <p:nvPr/>
        </p:nvSpPr>
        <p:spPr>
          <a:xfrm>
            <a:off x="15270056" y="26741966"/>
            <a:ext cx="4483100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/>
          </a:p>
        </p:txBody>
      </p:sp>
      <p:sp>
        <p:nvSpPr>
          <p:cNvPr id="34" name="矩形: 圆角 6"/>
          <p:cNvSpPr/>
          <p:nvPr/>
        </p:nvSpPr>
        <p:spPr>
          <a:xfrm>
            <a:off x="39257542" y="27298088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出线开关</a:t>
            </a:r>
            <a:endParaRPr lang="en-US" altLang="zh-CN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37" name="矩形: 圆角 2"/>
          <p:cNvSpPr/>
          <p:nvPr/>
        </p:nvSpPr>
        <p:spPr>
          <a:xfrm>
            <a:off x="27690656" y="25850426"/>
            <a:ext cx="3917315" cy="1001395"/>
          </a:xfrm>
          <a:prstGeom prst="roundRect">
            <a:avLst/>
          </a:prstGeom>
          <a:gradFill>
            <a:gsLst>
              <a:gs pos="18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548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latin typeface="方正粗宋简体" panose="02000000000000000000" charset="-122"/>
                <a:ea typeface="方正粗宋简体" panose="02000000000000000000" charset="-122"/>
              </a:rPr>
              <a:t>子优化</a:t>
            </a:r>
            <a:r>
              <a:rPr lang="zh-CN" altLang="en-US" sz="4000" spc="40">
                <a:solidFill>
                  <a:schemeClr val="bg1"/>
                </a:solidFill>
                <a:uFillTx/>
                <a:latin typeface="方正粗宋简体" panose="02000000000000000000" charset="-122"/>
                <a:ea typeface="方正粗宋简体" panose="02000000000000000000" charset="-122"/>
              </a:rPr>
              <a:t>模型</a:t>
            </a:r>
            <a:endParaRPr lang="zh-CN" altLang="en-US" sz="4000" spc="40">
              <a:solidFill>
                <a:schemeClr val="bg1"/>
              </a:solidFill>
              <a:uFillTx/>
              <a:latin typeface="方正粗宋简体" panose="02000000000000000000" charset="-122"/>
              <a:ea typeface="方正粗宋简体" panose="02000000000000000000" charset="-122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15078921" y="41185041"/>
            <a:ext cx="3601720" cy="104013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非线性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0676446" y="26862616"/>
            <a:ext cx="4421505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/>
          </a:p>
        </p:txBody>
      </p:sp>
      <p:sp>
        <p:nvSpPr>
          <p:cNvPr id="45" name="矩形: 圆角 40"/>
          <p:cNvSpPr/>
          <p:nvPr/>
        </p:nvSpPr>
        <p:spPr>
          <a:xfrm>
            <a:off x="15373985" y="29974540"/>
            <a:ext cx="4274185" cy="1651635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  <a:buNone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</a:rPr>
              <a:t>备用资源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pPr algn="ctr">
              <a:buClrTx/>
              <a:buSzTx/>
              <a:buFontTx/>
              <a:buNone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</a:rPr>
              <a:t>（DG及网络开关）</a:t>
            </a:r>
            <a:endParaRPr lang="zh-CN" altLang="en-US" sz="3935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2" name="矩形: 圆角 73"/>
          <p:cNvSpPr/>
          <p:nvPr/>
        </p:nvSpPr>
        <p:spPr>
          <a:xfrm>
            <a:off x="12588451" y="44658491"/>
            <a:ext cx="4138930" cy="1459865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725" b="1" dirty="0"/>
              <a:t>按目标数量</a:t>
            </a:r>
            <a:r>
              <a:rPr lang="zh-CN" altLang="en-US" sz="4725" b="1" dirty="0"/>
              <a:t>分</a:t>
            </a:r>
            <a:endParaRPr lang="zh-CN" altLang="en-US" sz="4725" b="1" dirty="0"/>
          </a:p>
        </p:txBody>
      </p:sp>
      <p:sp>
        <p:nvSpPr>
          <p:cNvPr id="4" name="左大括号 3"/>
          <p:cNvSpPr/>
          <p:nvPr/>
        </p:nvSpPr>
        <p:spPr>
          <a:xfrm rot="5400000">
            <a:off x="22469475" y="16683355"/>
            <a:ext cx="550545" cy="14507845"/>
          </a:xfrm>
          <a:prstGeom prst="leftBrace">
            <a:avLst>
              <a:gd name="adj1" fmla="val 111824"/>
              <a:gd name="adj2" fmla="val 521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8" name="矩形: 圆角 40"/>
          <p:cNvSpPr/>
          <p:nvPr/>
        </p:nvSpPr>
        <p:spPr>
          <a:xfrm>
            <a:off x="27588992" y="2782972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DG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供电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优化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9" name="矩形: 圆角 40"/>
          <p:cNvSpPr/>
          <p:nvPr/>
        </p:nvSpPr>
        <p:spPr>
          <a:xfrm>
            <a:off x="27550892" y="3101742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最终风险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计算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10" name="矩形: 圆角 40"/>
          <p:cNvSpPr/>
          <p:nvPr/>
        </p:nvSpPr>
        <p:spPr>
          <a:xfrm>
            <a:off x="35358217" y="4361836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…………</a:t>
            </a:r>
            <a:endParaRPr lang="en-US" altLang="zh-CN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351566" y="27452531"/>
            <a:ext cx="4483100" cy="507936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/>
          </a:p>
        </p:txBody>
      </p:sp>
      <p:sp>
        <p:nvSpPr>
          <p:cNvPr id="20" name="矩形: 圆角 40"/>
          <p:cNvSpPr/>
          <p:nvPr/>
        </p:nvSpPr>
        <p:spPr>
          <a:xfrm>
            <a:off x="27588992" y="2935308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联络线转供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优化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22" name="矩形: 圆角 40"/>
          <p:cNvSpPr/>
          <p:nvPr/>
        </p:nvSpPr>
        <p:spPr>
          <a:xfrm>
            <a:off x="22840499" y="4835729"/>
            <a:ext cx="346392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提取属性指标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3" name="矩形: 圆角 40"/>
          <p:cNvSpPr/>
          <p:nvPr/>
        </p:nvSpPr>
        <p:spPr>
          <a:xfrm>
            <a:off x="27347094" y="4835729"/>
            <a:ext cx="3325495" cy="6711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构建复合评分函数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4" name="矩形: 圆角 40"/>
          <p:cNvSpPr/>
          <p:nvPr/>
        </p:nvSpPr>
        <p:spPr>
          <a:xfrm>
            <a:off x="22840499" y="5998529"/>
            <a:ext cx="272669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对数回归分析参数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对文件大小和音质的影响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25" name="矩形: 圆角 40"/>
          <p:cNvSpPr/>
          <p:nvPr/>
        </p:nvSpPr>
        <p:spPr>
          <a:xfrm>
            <a:off x="26100589" y="5998529"/>
            <a:ext cx="227076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构建双通道评分系统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7" name="矩形: 圆角 40"/>
          <p:cNvSpPr/>
          <p:nvPr/>
        </p:nvSpPr>
        <p:spPr>
          <a:xfrm>
            <a:off x="28831089" y="5998394"/>
            <a:ext cx="186944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评分排序找最优组合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2" name="矩形: 圆角 40"/>
          <p:cNvSpPr/>
          <p:nvPr/>
        </p:nvSpPr>
        <p:spPr>
          <a:xfrm>
            <a:off x="22808749" y="7226129"/>
            <a:ext cx="249237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识别类型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+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音频特征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39" name="矩形: 圆角 40"/>
          <p:cNvSpPr/>
          <p:nvPr/>
        </p:nvSpPr>
        <p:spPr>
          <a:xfrm>
            <a:off x="25719589" y="7225849"/>
            <a:ext cx="207962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匹配评分系统，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寻找最优参数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42" name="矩形: 圆角 40"/>
          <p:cNvSpPr/>
          <p:nvPr/>
        </p:nvSpPr>
        <p:spPr>
          <a:xfrm>
            <a:off x="28337059" y="7226129"/>
            <a:ext cx="229997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输出最佳参数组合、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估计得分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43" name="矩形: 圆角 40"/>
          <p:cNvSpPr/>
          <p:nvPr/>
        </p:nvSpPr>
        <p:spPr>
          <a:xfrm>
            <a:off x="22796049" y="8388929"/>
            <a:ext cx="203454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分析提取特征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46" name="矩形: 圆角 40"/>
          <p:cNvSpPr/>
          <p:nvPr/>
        </p:nvSpPr>
        <p:spPr>
          <a:xfrm>
            <a:off x="25301759" y="8388929"/>
            <a:ext cx="249682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识别噪声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+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量化强度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47" name="矩形: 圆角 40"/>
          <p:cNvSpPr/>
          <p:nvPr/>
        </p:nvSpPr>
        <p:spPr>
          <a:xfrm>
            <a:off x="28337059" y="8388929"/>
            <a:ext cx="229997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动态调节降噪参数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48" name="矩形: 圆角 73"/>
          <p:cNvSpPr/>
          <p:nvPr/>
        </p:nvSpPr>
        <p:spPr>
          <a:xfrm>
            <a:off x="25747529" y="3937184"/>
            <a:ext cx="1894840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中间步骤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50" name="等腰三角形 49"/>
          <p:cNvSpPr/>
          <p:nvPr/>
        </p:nvSpPr>
        <p:spPr>
          <a:xfrm rot="5400000">
            <a:off x="22198224" y="507305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5400000">
            <a:off x="22198224" y="623574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400000">
            <a:off x="22198224" y="744414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5400000">
            <a:off x="22198224" y="865255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5400000">
            <a:off x="31012910" y="507305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5400000">
            <a:off x="31012910" y="623574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5400000">
            <a:off x="31012910" y="746129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5400000">
            <a:off x="31012910" y="858905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5400000">
            <a:off x="26745874" y="506667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5400000">
            <a:off x="25396499" y="742570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5400000">
            <a:off x="24948824" y="858267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5400000">
            <a:off x="27930784" y="858521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5400000">
            <a:off x="27930784" y="748031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>
            <a:off x="25711969" y="6211119"/>
            <a:ext cx="283845" cy="21272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5400000">
            <a:off x="28464184" y="623634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0800000">
            <a:off x="29497629" y="29016686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10800000">
            <a:off x="29498264" y="30569896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8" name="直接连接符 67"/>
          <p:cNvCxnSpPr/>
          <p:nvPr/>
        </p:nvCxnSpPr>
        <p:spPr>
          <a:xfrm flipV="1">
            <a:off x="25103666" y="24981746"/>
            <a:ext cx="1574800" cy="190500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25097951" y="32687471"/>
            <a:ext cx="1555115" cy="346075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0" name="矩形: 圆角 40"/>
          <p:cNvSpPr/>
          <p:nvPr/>
        </p:nvSpPr>
        <p:spPr>
          <a:xfrm>
            <a:off x="8408881" y="28396776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判据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转化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36613676" y="24976666"/>
            <a:ext cx="1746250" cy="3001645"/>
          </a:xfrm>
          <a:prstGeom prst="line">
            <a:avLst/>
          </a:prstGeom>
          <a:ln w="12700" cmpd="sng">
            <a:solidFill>
              <a:srgbClr val="7030A0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36545096" y="29404521"/>
            <a:ext cx="1814830" cy="3801745"/>
          </a:xfrm>
          <a:prstGeom prst="line">
            <a:avLst/>
          </a:prstGeom>
          <a:ln w="12700" cmpd="sng">
            <a:solidFill>
              <a:srgbClr val="7030A0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1" name="矩形: 圆角 72"/>
          <p:cNvSpPr/>
          <p:nvPr/>
        </p:nvSpPr>
        <p:spPr>
          <a:xfrm>
            <a:off x="8250766" y="21830876"/>
            <a:ext cx="4478400" cy="14256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725" b="1" dirty="0"/>
              <a:t>模型</a:t>
            </a:r>
            <a:r>
              <a:rPr lang="zh-CN" altLang="en-US" sz="4725" b="1" dirty="0"/>
              <a:t>准备</a:t>
            </a:r>
            <a:endParaRPr lang="zh-CN" altLang="en-US" sz="4725" b="1" dirty="0"/>
          </a:p>
        </p:txBody>
      </p:sp>
      <p:sp>
        <p:nvSpPr>
          <p:cNvPr id="82" name="左大括号 81"/>
          <p:cNvSpPr/>
          <p:nvPr/>
        </p:nvSpPr>
        <p:spPr>
          <a:xfrm rot="5400000">
            <a:off x="37676666" y="18767105"/>
            <a:ext cx="550545" cy="10339705"/>
          </a:xfrm>
          <a:prstGeom prst="leftBrace">
            <a:avLst>
              <a:gd name="adj1" fmla="val 111824"/>
              <a:gd name="adj2" fmla="val 521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83" name="矩形: 圆角 40"/>
          <p:cNvSpPr/>
          <p:nvPr/>
        </p:nvSpPr>
        <p:spPr>
          <a:xfrm>
            <a:off x="8426026" y="25694216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N-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1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准则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84" name="矩形: 圆角 40"/>
          <p:cNvSpPr/>
          <p:nvPr/>
        </p:nvSpPr>
        <p:spPr>
          <a:xfrm>
            <a:off x="8405706" y="27036606"/>
            <a:ext cx="4091305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危害系数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确定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85" name="矩形: 圆角 40"/>
          <p:cNvSpPr/>
          <p:nvPr/>
        </p:nvSpPr>
        <p:spPr>
          <a:xfrm>
            <a:off x="8426026" y="24403261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</a:rPr>
              <a:t>故障概率计算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88" name="燕尾形 87"/>
          <p:cNvSpPr/>
          <p:nvPr/>
        </p:nvSpPr>
        <p:spPr>
          <a:xfrm>
            <a:off x="1458468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燕尾形 88"/>
          <p:cNvSpPr/>
          <p:nvPr/>
        </p:nvSpPr>
        <p:spPr>
          <a:xfrm>
            <a:off x="15316835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燕尾形 89"/>
          <p:cNvSpPr/>
          <p:nvPr/>
        </p:nvSpPr>
        <p:spPr>
          <a:xfrm>
            <a:off x="1604899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燕尾形 90"/>
          <p:cNvSpPr/>
          <p:nvPr/>
        </p:nvSpPr>
        <p:spPr>
          <a:xfrm>
            <a:off x="2853436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燕尾形 91"/>
          <p:cNvSpPr/>
          <p:nvPr/>
        </p:nvSpPr>
        <p:spPr>
          <a:xfrm>
            <a:off x="29266515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燕尾形 92"/>
          <p:cNvSpPr/>
          <p:nvPr/>
        </p:nvSpPr>
        <p:spPr>
          <a:xfrm>
            <a:off x="2999867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: 圆角 2"/>
          <p:cNvSpPr/>
          <p:nvPr/>
        </p:nvSpPr>
        <p:spPr>
          <a:xfrm>
            <a:off x="38840410" y="25501600"/>
            <a:ext cx="3961130" cy="1001395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725" b="1" dirty="0">
                <a:sym typeface="+mn-ea"/>
              </a:rPr>
              <a:t>负荷转移模型</a:t>
            </a:r>
            <a:endParaRPr lang="zh-CN" altLang="en-US" sz="4725" b="1" dirty="0">
              <a:sym typeface="+mn-ea"/>
            </a:endParaRPr>
          </a:p>
        </p:txBody>
      </p:sp>
      <p:sp>
        <p:nvSpPr>
          <p:cNvPr id="96" name="矩形: 圆角 40"/>
          <p:cNvSpPr/>
          <p:nvPr/>
        </p:nvSpPr>
        <p:spPr>
          <a:xfrm>
            <a:off x="20845927" y="2763096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配电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线路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97" name="矩形: 圆角 40"/>
          <p:cNvSpPr/>
          <p:nvPr/>
        </p:nvSpPr>
        <p:spPr>
          <a:xfrm>
            <a:off x="20845927" y="2935308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分段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开关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98" name="矩形: 圆角 40"/>
          <p:cNvSpPr/>
          <p:nvPr/>
        </p:nvSpPr>
        <p:spPr>
          <a:xfrm>
            <a:off x="20845927" y="3096598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出线开关</a:t>
            </a:r>
            <a:r>
              <a:rPr lang="zh-CN" altLang="en-US" sz="3935" dirty="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CB</a:t>
            </a:r>
            <a:endParaRPr lang="zh-CN" altLang="en-US" sz="3935" dirty="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26809911" y="25048421"/>
            <a:ext cx="5609590" cy="81813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334315" y="24981535"/>
            <a:ext cx="5026025" cy="81813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13060621" y="17237933"/>
            <a:ext cx="2617989" cy="523598"/>
          </a:xfrm>
          <a:custGeom>
            <a:avLst/>
            <a:gdLst/>
            <a:ahLst/>
            <a:cxnLst/>
            <a:rect l="l" t="t" r="r" b="b"/>
            <a:pathLst>
              <a:path w="1329960" h="265992">
                <a:moveTo>
                  <a:pt x="1329959" y="265992"/>
                </a:moveTo>
                <a:lnTo>
                  <a:pt x="0" y="265992"/>
                </a:lnTo>
                <a:lnTo>
                  <a:pt x="0" y="0"/>
                </a:lnTo>
                <a:lnTo>
                  <a:pt x="1329959" y="0"/>
                </a:lnTo>
                <a:lnTo>
                  <a:pt x="1329959" y="26599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cxnSp>
        <p:nvCxnSpPr>
          <p:cNvPr id="179" name="直接连接符 178"/>
          <p:cNvCxnSpPr/>
          <p:nvPr/>
        </p:nvCxnSpPr>
        <p:spPr>
          <a:xfrm>
            <a:off x="-10517614" y="28839281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>
            <a:off x="-11936906" y="28747123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 flipH="1" flipV="1">
            <a:off x="-13018714" y="31914025"/>
            <a:ext cx="1024564" cy="0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>
            <a:off x="-37055439" y="38309262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33480586" y="25936151"/>
            <a:ext cx="3167380" cy="141795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DG</a:t>
            </a:r>
            <a:endParaRPr lang="en-US" altLang="zh-CN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33479951" y="27853851"/>
            <a:ext cx="3167380" cy="164147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负荷转移导致的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过负荷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3" name="矩形: 圆角 72"/>
          <p:cNvSpPr/>
          <p:nvPr/>
        </p:nvSpPr>
        <p:spPr>
          <a:xfrm>
            <a:off x="15489932" y="24542574"/>
            <a:ext cx="4076184" cy="1459976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直接</a:t>
            </a:r>
            <a:r>
              <a:rPr lang="zh-CN" altLang="en-US" sz="4725" b="1" dirty="0"/>
              <a:t>元件故障</a:t>
            </a:r>
            <a:endParaRPr lang="zh-CN" altLang="en-US" sz="4725" b="1" dirty="0"/>
          </a:p>
        </p:txBody>
      </p:sp>
      <p:sp>
        <p:nvSpPr>
          <p:cNvPr id="75" name="矩形: 圆角 74"/>
          <p:cNvSpPr/>
          <p:nvPr/>
        </p:nvSpPr>
        <p:spPr>
          <a:xfrm>
            <a:off x="20493355" y="24542115"/>
            <a:ext cx="4609465" cy="1504950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75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>
                <a:sym typeface="字由点字浩魂" panose="02000009000000000000" charset="-122"/>
              </a:rPr>
              <a:t>拓扑改变型</a:t>
            </a:r>
            <a:r>
              <a:rPr lang="zh-CN" altLang="en-US" sz="4725" b="1" dirty="0">
                <a:sym typeface="字由点字浩魂" panose="02000009000000000000" charset="-122"/>
              </a:rPr>
              <a:t>故障</a:t>
            </a:r>
            <a:endParaRPr lang="zh-CN" altLang="en-US" sz="4725" b="1" dirty="0">
              <a:sym typeface="字由点字浩魂" panose="02000009000000000000" charset="-122"/>
            </a:endParaRPr>
          </a:p>
        </p:txBody>
      </p:sp>
      <p:sp>
        <p:nvSpPr>
          <p:cNvPr id="6" name="矩形: 圆角 2"/>
          <p:cNvSpPr/>
          <p:nvPr/>
        </p:nvSpPr>
        <p:spPr>
          <a:xfrm>
            <a:off x="21005800" y="18524220"/>
            <a:ext cx="7270115" cy="1957705"/>
          </a:xfrm>
          <a:prstGeom prst="round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39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534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" name="文本框 6"/>
          <p:cNvSpPr txBox="1"/>
          <p:nvPr/>
        </p:nvSpPr>
        <p:spPr>
          <a:xfrm>
            <a:off x="21335576" y="18923211"/>
            <a:ext cx="6610985" cy="821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70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风险计算</a:t>
            </a:r>
            <a:r>
              <a:rPr lang="zh-CN" altLang="en-US" sz="70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70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: 圆角 72"/>
          <p:cNvSpPr/>
          <p:nvPr/>
        </p:nvSpPr>
        <p:spPr>
          <a:xfrm>
            <a:off x="35478085" y="21830399"/>
            <a:ext cx="4478400" cy="14256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过</a:t>
            </a:r>
            <a:r>
              <a:rPr lang="zh-CN" altLang="en-US" sz="4725" b="1" dirty="0"/>
              <a:t>负荷</a:t>
            </a:r>
            <a:endParaRPr lang="zh-CN" altLang="en-US" sz="4725" b="1" dirty="0"/>
          </a:p>
        </p:txBody>
      </p:sp>
      <p:sp>
        <p:nvSpPr>
          <p:cNvPr id="35" name="矩形: 圆角 73"/>
          <p:cNvSpPr/>
          <p:nvPr/>
        </p:nvSpPr>
        <p:spPr>
          <a:xfrm>
            <a:off x="19065451" y="44658491"/>
            <a:ext cx="4138930" cy="1459865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按目标数量</a:t>
            </a:r>
            <a:r>
              <a:rPr lang="zh-CN" altLang="en-US" sz="4725" b="1" dirty="0"/>
              <a:t>分</a:t>
            </a:r>
            <a:endParaRPr lang="zh-CN" altLang="en-US" sz="4725" b="1" dirty="0"/>
          </a:p>
        </p:txBody>
      </p:sp>
      <p:sp>
        <p:nvSpPr>
          <p:cNvPr id="36" name="矩形: 圆角 40"/>
          <p:cNvSpPr/>
          <p:nvPr/>
        </p:nvSpPr>
        <p:spPr>
          <a:xfrm>
            <a:off x="8388561" y="29684556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潮流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功率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38" name="矩形: 圆角 40"/>
          <p:cNvSpPr/>
          <p:nvPr/>
        </p:nvSpPr>
        <p:spPr>
          <a:xfrm>
            <a:off x="8426026" y="31017421"/>
            <a:ext cx="4091305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简化电阻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情况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49" name="矩形: 圆角 6"/>
          <p:cNvSpPr/>
          <p:nvPr/>
        </p:nvSpPr>
        <p:spPr>
          <a:xfrm>
            <a:off x="39257542" y="29017033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分段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开关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56" name="矩形: 圆角 6"/>
          <p:cNvSpPr/>
          <p:nvPr/>
        </p:nvSpPr>
        <p:spPr>
          <a:xfrm>
            <a:off x="39257342" y="30907060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配线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电路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9" name="矩形: 圆角 40"/>
          <p:cNvSpPr/>
          <p:nvPr/>
        </p:nvSpPr>
        <p:spPr>
          <a:xfrm>
            <a:off x="15507482" y="2813515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用户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0" name="矩形: 圆角 40"/>
          <p:cNvSpPr/>
          <p:nvPr/>
        </p:nvSpPr>
        <p:spPr>
          <a:xfrm>
            <a:off x="36463117" y="4030302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双层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规划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2" name="左大括号 71"/>
          <p:cNvSpPr/>
          <p:nvPr/>
        </p:nvSpPr>
        <p:spPr>
          <a:xfrm rot="5400000">
            <a:off x="24019529" y="44246668"/>
            <a:ext cx="671239" cy="5907405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4" name="左大括号 73"/>
          <p:cNvSpPr/>
          <p:nvPr/>
        </p:nvSpPr>
        <p:spPr>
          <a:xfrm rot="5400000">
            <a:off x="25065990" y="3039110"/>
            <a:ext cx="671195" cy="36408360"/>
          </a:xfrm>
          <a:prstGeom prst="leftBrace">
            <a:avLst>
              <a:gd name="adj1" fmla="val 111824"/>
              <a:gd name="adj2" fmla="val 521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19" name="矩形 18"/>
          <p:cNvSpPr/>
          <p:nvPr/>
        </p:nvSpPr>
        <p:spPr>
          <a:xfrm>
            <a:off x="7609205" y="24211915"/>
            <a:ext cx="5528945" cy="832040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5" name="圆角矩形 4"/>
          <p:cNvSpPr/>
          <p:nvPr/>
        </p:nvSpPr>
        <p:spPr>
          <a:xfrm>
            <a:off x="6347460" y="18145125"/>
            <a:ext cx="38344475" cy="15785465"/>
          </a:xfrm>
          <a:prstGeom prst="roundRect">
            <a:avLst/>
          </a:prstGeom>
          <a:noFill/>
          <a:ln w="635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/>
          </a:p>
        </p:txBody>
      </p:sp>
      <p:sp>
        <p:nvSpPr>
          <p:cNvPr id="13" name="矩形: 圆角 25"/>
          <p:cNvSpPr/>
          <p:nvPr/>
        </p:nvSpPr>
        <p:spPr>
          <a:xfrm>
            <a:off x="33048151" y="29844576"/>
            <a:ext cx="3788410" cy="135064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用户、联络开关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5" name="矩形: 圆角 40"/>
          <p:cNvSpPr/>
          <p:nvPr/>
        </p:nvSpPr>
        <p:spPr>
          <a:xfrm>
            <a:off x="8679327" y="4118504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…………</a:t>
            </a:r>
            <a:endParaRPr lang="en-US" altLang="zh-CN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6" name="矩形: 圆角 74"/>
          <p:cNvSpPr/>
          <p:nvPr/>
        </p:nvSpPr>
        <p:spPr>
          <a:xfrm>
            <a:off x="20189401" y="21830399"/>
            <a:ext cx="4476750" cy="142684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725" b="1" dirty="0">
                <a:sym typeface="字由点字浩魂" panose="02000009000000000000" charset="-122"/>
              </a:rPr>
              <a:t>失</a:t>
            </a:r>
            <a:r>
              <a:rPr lang="zh-CN" altLang="en-US" sz="4725" b="1" dirty="0">
                <a:sym typeface="字由点字浩魂" panose="02000009000000000000" charset="-122"/>
              </a:rPr>
              <a:t>负荷</a:t>
            </a:r>
            <a:endParaRPr lang="zh-CN" altLang="en-US" sz="4725" b="1" dirty="0">
              <a:sym typeface="字由点字浩魂" panose="02000009000000000000" charset="-122"/>
            </a:endParaRPr>
          </a:p>
        </p:txBody>
      </p:sp>
      <p:sp>
        <p:nvSpPr>
          <p:cNvPr id="17" name="矩形: 圆角 6"/>
          <p:cNvSpPr/>
          <p:nvPr/>
        </p:nvSpPr>
        <p:spPr>
          <a:xfrm>
            <a:off x="29943997" y="41599558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凸优化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8" name="矩形: 圆角 6"/>
          <p:cNvSpPr/>
          <p:nvPr/>
        </p:nvSpPr>
        <p:spPr>
          <a:xfrm>
            <a:off x="29944432" y="44074420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  <a:sym typeface="+mn-ea"/>
              </a:rPr>
              <a:t>非凸优化</a:t>
            </a:r>
            <a:endParaRPr lang="zh-CN" altLang="en-US" sz="3545" b="1" dirty="0"/>
          </a:p>
        </p:txBody>
      </p:sp>
      <p:sp>
        <p:nvSpPr>
          <p:cNvPr id="28" name="矩形 27"/>
          <p:cNvSpPr/>
          <p:nvPr/>
        </p:nvSpPr>
        <p:spPr>
          <a:xfrm>
            <a:off x="38841045" y="27036395"/>
            <a:ext cx="3959860" cy="564832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29" name="矩形 28"/>
          <p:cNvSpPr/>
          <p:nvPr/>
        </p:nvSpPr>
        <p:spPr>
          <a:xfrm>
            <a:off x="29509296" y="40303232"/>
            <a:ext cx="3960000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30" name="矩形 29"/>
          <p:cNvSpPr/>
          <p:nvPr/>
        </p:nvSpPr>
        <p:spPr>
          <a:xfrm>
            <a:off x="32782510" y="25634315"/>
            <a:ext cx="4458970" cy="5991860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33" name="矩形 32"/>
          <p:cNvSpPr/>
          <p:nvPr/>
        </p:nvSpPr>
        <p:spPr>
          <a:xfrm>
            <a:off x="15270056" y="26741966"/>
            <a:ext cx="4483100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34" name="矩形: 圆角 6"/>
          <p:cNvSpPr/>
          <p:nvPr/>
        </p:nvSpPr>
        <p:spPr>
          <a:xfrm>
            <a:off x="39257542" y="27298088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出线开关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37" name="矩形: 圆角 2"/>
          <p:cNvSpPr/>
          <p:nvPr/>
        </p:nvSpPr>
        <p:spPr>
          <a:xfrm>
            <a:off x="27690656" y="25850426"/>
            <a:ext cx="3917315" cy="1001395"/>
          </a:xfrm>
          <a:prstGeom prst="roundRect">
            <a:avLst/>
          </a:prstGeom>
          <a:gradFill>
            <a:gsLst>
              <a:gs pos="18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548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b="1"/>
              <a:t>子优化</a:t>
            </a:r>
            <a:r>
              <a:rPr lang="zh-CN" altLang="en-US" sz="4000" b="1"/>
              <a:t>模型</a:t>
            </a:r>
            <a:endParaRPr lang="zh-CN" altLang="en-US" sz="4000" b="1"/>
          </a:p>
        </p:txBody>
      </p:sp>
      <p:sp>
        <p:nvSpPr>
          <p:cNvPr id="41" name="矩形: 圆角 40"/>
          <p:cNvSpPr/>
          <p:nvPr/>
        </p:nvSpPr>
        <p:spPr>
          <a:xfrm>
            <a:off x="15078921" y="41185041"/>
            <a:ext cx="3601720" cy="104013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非线性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0676446" y="26862616"/>
            <a:ext cx="4421505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45" name="矩形: 圆角 40"/>
          <p:cNvSpPr/>
          <p:nvPr/>
        </p:nvSpPr>
        <p:spPr>
          <a:xfrm>
            <a:off x="15508816" y="30129056"/>
            <a:ext cx="4082415" cy="149733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备用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资源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（</a:t>
            </a:r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DG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及网络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开关）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2" name="矩形: 圆角 73"/>
          <p:cNvSpPr/>
          <p:nvPr/>
        </p:nvSpPr>
        <p:spPr>
          <a:xfrm>
            <a:off x="12588451" y="44658491"/>
            <a:ext cx="4138930" cy="1459865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725" b="1" dirty="0"/>
              <a:t>按目标数量</a:t>
            </a:r>
            <a:r>
              <a:rPr lang="zh-CN" altLang="en-US" sz="4725" b="1" dirty="0"/>
              <a:t>分</a:t>
            </a:r>
            <a:endParaRPr lang="zh-CN" altLang="en-US" sz="4725" b="1" dirty="0"/>
          </a:p>
        </p:txBody>
      </p:sp>
      <p:sp>
        <p:nvSpPr>
          <p:cNvPr id="4" name="左大括号 3"/>
          <p:cNvSpPr/>
          <p:nvPr/>
        </p:nvSpPr>
        <p:spPr>
          <a:xfrm rot="5400000">
            <a:off x="22469475" y="16683355"/>
            <a:ext cx="550545" cy="14507845"/>
          </a:xfrm>
          <a:prstGeom prst="leftBrace">
            <a:avLst>
              <a:gd name="adj1" fmla="val 111824"/>
              <a:gd name="adj2" fmla="val 521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8" name="矩形: 圆角 40"/>
          <p:cNvSpPr/>
          <p:nvPr/>
        </p:nvSpPr>
        <p:spPr>
          <a:xfrm>
            <a:off x="27588992" y="2782972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DG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供电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9" name="矩形: 圆角 40"/>
          <p:cNvSpPr/>
          <p:nvPr/>
        </p:nvSpPr>
        <p:spPr>
          <a:xfrm>
            <a:off x="27550892" y="3101742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最终风险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计算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0" name="矩形: 圆角 40"/>
          <p:cNvSpPr/>
          <p:nvPr/>
        </p:nvSpPr>
        <p:spPr>
          <a:xfrm>
            <a:off x="35358217" y="4361836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…………</a:t>
            </a:r>
            <a:endParaRPr lang="en-US" altLang="zh-CN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351566" y="27452531"/>
            <a:ext cx="4483100" cy="507936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20" name="矩形: 圆角 40"/>
          <p:cNvSpPr/>
          <p:nvPr/>
        </p:nvSpPr>
        <p:spPr>
          <a:xfrm>
            <a:off x="27588992" y="2935308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联络线转供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22" name="矩形: 圆角 40"/>
          <p:cNvSpPr/>
          <p:nvPr/>
        </p:nvSpPr>
        <p:spPr>
          <a:xfrm>
            <a:off x="22840499" y="4835729"/>
            <a:ext cx="346392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提取属性指标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3" name="矩形: 圆角 40"/>
          <p:cNvSpPr/>
          <p:nvPr/>
        </p:nvSpPr>
        <p:spPr>
          <a:xfrm>
            <a:off x="27347094" y="4835729"/>
            <a:ext cx="3325495" cy="6711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构建复合评分函数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4" name="矩形: 圆角 40"/>
          <p:cNvSpPr/>
          <p:nvPr/>
        </p:nvSpPr>
        <p:spPr>
          <a:xfrm>
            <a:off x="22840499" y="5998529"/>
            <a:ext cx="272669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对数回归分析参数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对文件大小和音质的影响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25" name="矩形: 圆角 40"/>
          <p:cNvSpPr/>
          <p:nvPr/>
        </p:nvSpPr>
        <p:spPr>
          <a:xfrm>
            <a:off x="26100589" y="5998529"/>
            <a:ext cx="227076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构建双通道评分系统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7" name="矩形: 圆角 40"/>
          <p:cNvSpPr/>
          <p:nvPr/>
        </p:nvSpPr>
        <p:spPr>
          <a:xfrm>
            <a:off x="28831089" y="5998394"/>
            <a:ext cx="186944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评分排序找最优组合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2" name="矩形: 圆角 40"/>
          <p:cNvSpPr/>
          <p:nvPr/>
        </p:nvSpPr>
        <p:spPr>
          <a:xfrm>
            <a:off x="22808749" y="7226129"/>
            <a:ext cx="249237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识别类型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+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音频特征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39" name="矩形: 圆角 40"/>
          <p:cNvSpPr/>
          <p:nvPr/>
        </p:nvSpPr>
        <p:spPr>
          <a:xfrm>
            <a:off x="25719589" y="7225849"/>
            <a:ext cx="207962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匹配评分系统，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寻找最优参数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42" name="矩形: 圆角 40"/>
          <p:cNvSpPr/>
          <p:nvPr/>
        </p:nvSpPr>
        <p:spPr>
          <a:xfrm>
            <a:off x="28337059" y="7226129"/>
            <a:ext cx="229997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输出最佳参数组合、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估计得分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43" name="矩形: 圆角 40"/>
          <p:cNvSpPr/>
          <p:nvPr/>
        </p:nvSpPr>
        <p:spPr>
          <a:xfrm>
            <a:off x="22796049" y="8388929"/>
            <a:ext cx="203454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分析提取特征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46" name="矩形: 圆角 40"/>
          <p:cNvSpPr/>
          <p:nvPr/>
        </p:nvSpPr>
        <p:spPr>
          <a:xfrm>
            <a:off x="25301759" y="8388929"/>
            <a:ext cx="249682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识别噪声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+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量化强度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47" name="矩形: 圆角 40"/>
          <p:cNvSpPr/>
          <p:nvPr/>
        </p:nvSpPr>
        <p:spPr>
          <a:xfrm>
            <a:off x="28337059" y="8388929"/>
            <a:ext cx="229997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动态调节降噪参数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48" name="矩形: 圆角 73"/>
          <p:cNvSpPr/>
          <p:nvPr/>
        </p:nvSpPr>
        <p:spPr>
          <a:xfrm>
            <a:off x="25747529" y="3937184"/>
            <a:ext cx="1894840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中间步骤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50" name="等腰三角形 49"/>
          <p:cNvSpPr/>
          <p:nvPr/>
        </p:nvSpPr>
        <p:spPr>
          <a:xfrm rot="5400000">
            <a:off x="22198224" y="507305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5400000">
            <a:off x="22198224" y="623574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400000">
            <a:off x="22198224" y="744414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5400000">
            <a:off x="22198224" y="865255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5400000">
            <a:off x="31012910" y="507305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5400000">
            <a:off x="31012910" y="623574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5400000">
            <a:off x="31012910" y="746129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5400000">
            <a:off x="31012910" y="858905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5400000">
            <a:off x="26745874" y="506667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5400000">
            <a:off x="25396499" y="742570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5400000">
            <a:off x="24948824" y="858267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5400000">
            <a:off x="27930784" y="858521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5400000">
            <a:off x="27930784" y="748031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>
            <a:off x="25711969" y="6211119"/>
            <a:ext cx="283845" cy="21272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5400000">
            <a:off x="28464184" y="623634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0800000">
            <a:off x="29497629" y="29016686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10800000">
            <a:off x="29498264" y="30569896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8" name="直接连接符 67"/>
          <p:cNvCxnSpPr/>
          <p:nvPr/>
        </p:nvCxnSpPr>
        <p:spPr>
          <a:xfrm flipV="1">
            <a:off x="25103666" y="24981746"/>
            <a:ext cx="1574800" cy="190500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25097951" y="32687471"/>
            <a:ext cx="1555115" cy="346075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0" name="矩形: 圆角 40"/>
          <p:cNvSpPr/>
          <p:nvPr/>
        </p:nvSpPr>
        <p:spPr>
          <a:xfrm>
            <a:off x="8408881" y="28396776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判据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转化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36613676" y="24976666"/>
            <a:ext cx="1746250" cy="3001645"/>
          </a:xfrm>
          <a:prstGeom prst="line">
            <a:avLst/>
          </a:prstGeom>
          <a:ln w="12700" cmpd="sng">
            <a:solidFill>
              <a:srgbClr val="7030A0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36545096" y="29404521"/>
            <a:ext cx="1814830" cy="3801745"/>
          </a:xfrm>
          <a:prstGeom prst="line">
            <a:avLst/>
          </a:prstGeom>
          <a:ln w="12700" cmpd="sng">
            <a:solidFill>
              <a:srgbClr val="7030A0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1" name="矩形: 圆角 72"/>
          <p:cNvSpPr/>
          <p:nvPr/>
        </p:nvSpPr>
        <p:spPr>
          <a:xfrm>
            <a:off x="8250766" y="21830876"/>
            <a:ext cx="4478400" cy="14256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725" b="1" dirty="0"/>
              <a:t>模型</a:t>
            </a:r>
            <a:r>
              <a:rPr lang="zh-CN" altLang="en-US" sz="4725" b="1" dirty="0"/>
              <a:t>准备</a:t>
            </a:r>
            <a:endParaRPr lang="zh-CN" altLang="en-US" sz="4725" b="1" dirty="0"/>
          </a:p>
        </p:txBody>
      </p:sp>
      <p:sp>
        <p:nvSpPr>
          <p:cNvPr id="82" name="左大括号 81"/>
          <p:cNvSpPr/>
          <p:nvPr/>
        </p:nvSpPr>
        <p:spPr>
          <a:xfrm rot="5400000">
            <a:off x="37676666" y="18767105"/>
            <a:ext cx="550545" cy="10339705"/>
          </a:xfrm>
          <a:prstGeom prst="leftBrace">
            <a:avLst>
              <a:gd name="adj1" fmla="val 111824"/>
              <a:gd name="adj2" fmla="val 521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83" name="矩形: 圆角 40"/>
          <p:cNvSpPr/>
          <p:nvPr/>
        </p:nvSpPr>
        <p:spPr>
          <a:xfrm>
            <a:off x="8426026" y="25694216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N-1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准则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4" name="矩形: 圆角 40"/>
          <p:cNvSpPr/>
          <p:nvPr/>
        </p:nvSpPr>
        <p:spPr>
          <a:xfrm>
            <a:off x="8405706" y="27036606"/>
            <a:ext cx="4091305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危害系数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确定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5" name="矩形: 圆角 40"/>
          <p:cNvSpPr/>
          <p:nvPr/>
        </p:nvSpPr>
        <p:spPr>
          <a:xfrm>
            <a:off x="8426026" y="24403261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故障概率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计算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8" name="燕尾形 87"/>
          <p:cNvSpPr/>
          <p:nvPr/>
        </p:nvSpPr>
        <p:spPr>
          <a:xfrm>
            <a:off x="1458468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燕尾形 88"/>
          <p:cNvSpPr/>
          <p:nvPr/>
        </p:nvSpPr>
        <p:spPr>
          <a:xfrm>
            <a:off x="15316835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燕尾形 89"/>
          <p:cNvSpPr/>
          <p:nvPr/>
        </p:nvSpPr>
        <p:spPr>
          <a:xfrm>
            <a:off x="1604899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燕尾形 90"/>
          <p:cNvSpPr/>
          <p:nvPr/>
        </p:nvSpPr>
        <p:spPr>
          <a:xfrm>
            <a:off x="2853436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燕尾形 91"/>
          <p:cNvSpPr/>
          <p:nvPr/>
        </p:nvSpPr>
        <p:spPr>
          <a:xfrm>
            <a:off x="29266515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燕尾形 92"/>
          <p:cNvSpPr/>
          <p:nvPr/>
        </p:nvSpPr>
        <p:spPr>
          <a:xfrm>
            <a:off x="2999867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: 圆角 2"/>
          <p:cNvSpPr/>
          <p:nvPr/>
        </p:nvSpPr>
        <p:spPr>
          <a:xfrm>
            <a:off x="38840410" y="25501600"/>
            <a:ext cx="3961130" cy="1001395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725" b="1" dirty="0">
                <a:sym typeface="+mn-ea"/>
              </a:rPr>
              <a:t>负荷</a:t>
            </a:r>
            <a:r>
              <a:rPr lang="zh-CN" altLang="en-US" sz="4725" b="1" dirty="0">
                <a:sym typeface="+mn-ea"/>
              </a:rPr>
              <a:t>转移模型</a:t>
            </a:r>
            <a:endParaRPr lang="zh-CN" altLang="en-US" sz="4725" b="1" dirty="0">
              <a:sym typeface="+mn-ea"/>
            </a:endParaRPr>
          </a:p>
        </p:txBody>
      </p:sp>
      <p:sp>
        <p:nvSpPr>
          <p:cNvPr id="96" name="矩形: 圆角 40"/>
          <p:cNvSpPr/>
          <p:nvPr/>
        </p:nvSpPr>
        <p:spPr>
          <a:xfrm>
            <a:off x="20845927" y="2763096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配电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线路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97" name="矩形: 圆角 40"/>
          <p:cNvSpPr/>
          <p:nvPr/>
        </p:nvSpPr>
        <p:spPr>
          <a:xfrm>
            <a:off x="20845927" y="2935308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分段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开关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98" name="矩形: 圆角 40"/>
          <p:cNvSpPr/>
          <p:nvPr/>
        </p:nvSpPr>
        <p:spPr>
          <a:xfrm>
            <a:off x="20845927" y="3096598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出线开关</a:t>
            </a:r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CB</a:t>
            </a:r>
            <a:endParaRPr lang="en-US" altLang="zh-CN" sz="3935" b="1" dirty="0">
              <a:latin typeface="金山云技术体" charset="-122"/>
              <a:ea typeface="金山云技术体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圆柱形 14"/>
          <p:cNvSpPr/>
          <p:nvPr/>
        </p:nvSpPr>
        <p:spPr>
          <a:xfrm>
            <a:off x="6719570" y="11008995"/>
            <a:ext cx="6132830" cy="12552045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154045" y="6093460"/>
            <a:ext cx="171716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仅露出侧轮廓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" name="新月形 1"/>
          <p:cNvSpPr/>
          <p:nvPr/>
        </p:nvSpPr>
        <p:spPr>
          <a:xfrm>
            <a:off x="21904325" y="47057945"/>
            <a:ext cx="2829560" cy="3055620"/>
          </a:xfrm>
          <a:prstGeom prst="moon">
            <a:avLst>
              <a:gd name="adj" fmla="val 51912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饼形 13"/>
          <p:cNvSpPr/>
          <p:nvPr/>
        </p:nvSpPr>
        <p:spPr>
          <a:xfrm rot="2880000">
            <a:off x="5717540" y="37860605"/>
            <a:ext cx="15202535" cy="14474825"/>
          </a:xfrm>
          <a:prstGeom prst="pie">
            <a:avLst>
              <a:gd name="adj1" fmla="val 20089004"/>
              <a:gd name="adj2" fmla="val 1706253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圆柱形 15"/>
          <p:cNvSpPr/>
          <p:nvPr/>
        </p:nvSpPr>
        <p:spPr>
          <a:xfrm>
            <a:off x="1412240" y="34606230"/>
            <a:ext cx="6132830" cy="12552045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新月形 2"/>
          <p:cNvSpPr/>
          <p:nvPr/>
        </p:nvSpPr>
        <p:spPr>
          <a:xfrm>
            <a:off x="30218380" y="46417865"/>
            <a:ext cx="2829560" cy="2826385"/>
          </a:xfrm>
          <a:prstGeom prst="moon">
            <a:avLst>
              <a:gd name="adj" fmla="val 5191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008610" y="16575405"/>
          <a:ext cx="131318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39700" imgH="190500" progId="Equation.KSEE3">
                  <p:embed/>
                </p:oleObj>
              </mc:Choice>
              <mc:Fallback>
                <p:oleObj name="" r:id="rId1" imgW="1397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08610" y="16575405"/>
                        <a:ext cx="131318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233140" y="16216630"/>
          <a:ext cx="155194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65100" imgH="190500" progId="Equation.KSEE3">
                  <p:embed/>
                </p:oleObj>
              </mc:Choice>
              <mc:Fallback>
                <p:oleObj name="" r:id="rId3" imgW="1651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33140" y="16216630"/>
                        <a:ext cx="155194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54045" y="20079970"/>
          <a:ext cx="17907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5" imgW="190500" imgH="190500" progId="Equation.KSEE3">
                  <p:embed/>
                </p:oleObj>
              </mc:Choice>
              <mc:Fallback>
                <p:oleObj name="" r:id="rId5" imgW="1905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4045" y="20079970"/>
                        <a:ext cx="17907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661775" y="14302740"/>
          <a:ext cx="1307465" cy="140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7" imgW="177165" imgH="190500" progId="Equation.KSEE3">
                  <p:embed/>
                </p:oleObj>
              </mc:Choice>
              <mc:Fallback>
                <p:oleObj name="" r:id="rId7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61775" y="14302740"/>
                        <a:ext cx="1307465" cy="1405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701145" y="19405600"/>
          <a:ext cx="1307465" cy="140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9" imgW="177165" imgH="190500" progId="Equation.KSEE3">
                  <p:embed/>
                </p:oleObj>
              </mc:Choice>
              <mc:Fallback>
                <p:oleObj name="" r:id="rId9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701145" y="19405600"/>
                        <a:ext cx="1307465" cy="1405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659225" y="11567795"/>
          <a:ext cx="4178300" cy="191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1" imgW="444500" imgH="203200" progId="Equation.KSEE3">
                  <p:embed/>
                </p:oleObj>
              </mc:Choice>
              <mc:Fallback>
                <p:oleObj name="" r:id="rId11" imgW="4445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659225" y="11567795"/>
                        <a:ext cx="4178300" cy="191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741140" y="13879830"/>
          <a:ext cx="4178300" cy="191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13" imgW="444500" imgH="203200" progId="Equation.KSEE3">
                  <p:embed/>
                </p:oleObj>
              </mc:Choice>
              <mc:Fallback>
                <p:oleObj name="" r:id="rId13" imgW="4445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741140" y="13879830"/>
                        <a:ext cx="4178300" cy="191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直接箭头连接符 40"/>
          <p:cNvCxnSpPr/>
          <p:nvPr/>
        </p:nvCxnSpPr>
        <p:spPr>
          <a:xfrm flipH="1">
            <a:off x="13152120" y="12658725"/>
            <a:ext cx="3589020" cy="2513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任意多边形 43"/>
          <p:cNvSpPr/>
          <p:nvPr/>
        </p:nvSpPr>
        <p:spPr>
          <a:xfrm rot="21360000">
            <a:off x="10812780" y="158610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 rot="21360000">
            <a:off x="10808970" y="1935543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21360000">
            <a:off x="10808970" y="161467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rot="21360000">
            <a:off x="10798810" y="163372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 rot="21360000">
            <a:off x="10798810" y="165023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 rot="21360000">
            <a:off x="10812780" y="1665922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21360000">
            <a:off x="10812780" y="1683639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21360000">
            <a:off x="10812780" y="1702625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21360000">
            <a:off x="10798810" y="172135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 rot="21360000">
            <a:off x="10798810" y="1739265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/>
        </p:nvSpPr>
        <p:spPr>
          <a:xfrm rot="21360000">
            <a:off x="10808970" y="1758315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 rot="21360000">
            <a:off x="10808970" y="1776793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 rot="21360000">
            <a:off x="10808970" y="1792922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 rot="21360000">
            <a:off x="10808970" y="1811845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 rot="21360000">
            <a:off x="10810240" y="1830768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 rot="21360000">
            <a:off x="10808970" y="1849437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 rot="21360000">
            <a:off x="10812780" y="1868424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任意多边形 65"/>
          <p:cNvSpPr/>
          <p:nvPr/>
        </p:nvSpPr>
        <p:spPr>
          <a:xfrm rot="21360000">
            <a:off x="10798810" y="1887410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/>
        </p:nvSpPr>
        <p:spPr>
          <a:xfrm rot="21360000">
            <a:off x="10798810" y="1906206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 rot="21360000">
            <a:off x="10925810" y="1900110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 rot="21360000">
            <a:off x="10798810" y="1925383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21360000">
            <a:off x="10812780" y="159689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10784205" y="1593215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12835255" y="1589786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任意多边形 70"/>
          <p:cNvSpPr/>
          <p:nvPr/>
        </p:nvSpPr>
        <p:spPr>
          <a:xfrm>
            <a:off x="12084050" y="15622905"/>
            <a:ext cx="768350" cy="273050"/>
          </a:xfrm>
          <a:custGeom>
            <a:avLst/>
            <a:gdLst>
              <a:gd name="connisteX0" fmla="*/ 0 w 768350"/>
              <a:gd name="connsiteY0" fmla="*/ 0 h 273050"/>
              <a:gd name="connisteX1" fmla="*/ 463550 w 768350"/>
              <a:gd name="connsiteY1" fmla="*/ 57150 h 273050"/>
              <a:gd name="connisteX2" fmla="*/ 768350 w 768350"/>
              <a:gd name="connsiteY2" fmla="*/ 273050 h 2730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8350" h="273050">
                <a:moveTo>
                  <a:pt x="0" y="0"/>
                </a:moveTo>
                <a:cubicBezTo>
                  <a:pt x="86360" y="6985"/>
                  <a:pt x="309880" y="2540"/>
                  <a:pt x="463550" y="57150"/>
                </a:cubicBezTo>
                <a:cubicBezTo>
                  <a:pt x="617220" y="111760"/>
                  <a:pt x="716915" y="231140"/>
                  <a:pt x="768350" y="273050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>
            <a:off x="12066905" y="19096355"/>
            <a:ext cx="768350" cy="273050"/>
          </a:xfrm>
          <a:custGeom>
            <a:avLst/>
            <a:gdLst>
              <a:gd name="connisteX0" fmla="*/ 0 w 768350"/>
              <a:gd name="connsiteY0" fmla="*/ 0 h 273050"/>
              <a:gd name="connisteX1" fmla="*/ 463550 w 768350"/>
              <a:gd name="connsiteY1" fmla="*/ 57150 h 273050"/>
              <a:gd name="connisteX2" fmla="*/ 768350 w 768350"/>
              <a:gd name="connsiteY2" fmla="*/ 273050 h 2730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8350" h="273050">
                <a:moveTo>
                  <a:pt x="0" y="0"/>
                </a:moveTo>
                <a:cubicBezTo>
                  <a:pt x="86360" y="6985"/>
                  <a:pt x="309880" y="2540"/>
                  <a:pt x="463550" y="57150"/>
                </a:cubicBezTo>
                <a:cubicBezTo>
                  <a:pt x="617220" y="111760"/>
                  <a:pt x="716915" y="231140"/>
                  <a:pt x="768350" y="273050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12084050" y="1560322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5" name="右大括号 74"/>
          <p:cNvSpPr/>
          <p:nvPr/>
        </p:nvSpPr>
        <p:spPr>
          <a:xfrm>
            <a:off x="15407640" y="11567795"/>
            <a:ext cx="469900" cy="11468100"/>
          </a:xfrm>
          <a:prstGeom prst="rightBrace">
            <a:avLst>
              <a:gd name="adj1" fmla="val 232702"/>
              <a:gd name="adj2" fmla="val 5011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13056235" y="14806930"/>
            <a:ext cx="3602990" cy="1673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flipV="1">
            <a:off x="5128260" y="19520535"/>
            <a:ext cx="2039620" cy="14624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圆柱形 77"/>
          <p:cNvSpPr/>
          <p:nvPr/>
        </p:nvSpPr>
        <p:spPr>
          <a:xfrm>
            <a:off x="17032605" y="26369645"/>
            <a:ext cx="6132830" cy="12552045"/>
          </a:xfrm>
          <a:prstGeom prst="ca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24733885" y="5998210"/>
            <a:ext cx="2565400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露出上、</a:t>
            </a:r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下底面轮廓</a:t>
            </a:r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和侧轮廓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graphicFrame>
        <p:nvGraphicFramePr>
          <p:cNvPr id="80" name="对象 7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321645" y="31936055"/>
          <a:ext cx="131318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" name="" r:id="rId15" imgW="139700" imgH="190500" progId="Equation.KSEE3">
                  <p:embed/>
                </p:oleObj>
              </mc:Choice>
              <mc:Fallback>
                <p:oleObj name="" r:id="rId15" imgW="1397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21645" y="31936055"/>
                        <a:ext cx="131318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对象 8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546175" y="31577280"/>
          <a:ext cx="155194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" name="" r:id="rId16" imgW="165100" imgH="190500" progId="Equation.KSEE3">
                  <p:embed/>
                </p:oleObj>
              </mc:Choice>
              <mc:Fallback>
                <p:oleObj name="" r:id="rId16" imgW="1651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46175" y="31577280"/>
                        <a:ext cx="155194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对象 8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467080" y="35440620"/>
          <a:ext cx="17907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" name="" r:id="rId17" imgW="190500" imgH="190500" progId="Equation.KSEE3">
                  <p:embed/>
                </p:oleObj>
              </mc:Choice>
              <mc:Fallback>
                <p:oleObj name="" r:id="rId17" imgW="1905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67080" y="35440620"/>
                        <a:ext cx="17907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974810" y="29663390"/>
          <a:ext cx="1307465" cy="140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" name="" r:id="rId18" imgW="177165" imgH="190500" progId="Equation.KSEE3">
                  <p:embed/>
                </p:oleObj>
              </mc:Choice>
              <mc:Fallback>
                <p:oleObj name="" r:id="rId18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74810" y="29663390"/>
                        <a:ext cx="1307465" cy="1405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对象 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014180" y="34766250"/>
          <a:ext cx="1307465" cy="140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" name="" r:id="rId19" imgW="177165" imgH="190500" progId="Equation.KSEE3">
                  <p:embed/>
                </p:oleObj>
              </mc:Choice>
              <mc:Fallback>
                <p:oleObj name="" r:id="rId19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014180" y="34766250"/>
                        <a:ext cx="1307465" cy="1405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直接箭头连接符 89"/>
          <p:cNvCxnSpPr/>
          <p:nvPr/>
        </p:nvCxnSpPr>
        <p:spPr>
          <a:xfrm flipH="1">
            <a:off x="23465155" y="28019375"/>
            <a:ext cx="3589020" cy="2513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1" name="任意多边形 90"/>
          <p:cNvSpPr/>
          <p:nvPr/>
        </p:nvSpPr>
        <p:spPr>
          <a:xfrm rot="21360000">
            <a:off x="21125815" y="3122168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 rot="21360000">
            <a:off x="21122005" y="3471608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/>
        </p:nvSpPr>
        <p:spPr>
          <a:xfrm rot="21360000">
            <a:off x="21122005" y="315074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 rot="21360000">
            <a:off x="21111845" y="316979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任意多边形 94"/>
          <p:cNvSpPr/>
          <p:nvPr/>
        </p:nvSpPr>
        <p:spPr>
          <a:xfrm rot="21360000">
            <a:off x="21111845" y="318630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任意多边形 95"/>
          <p:cNvSpPr/>
          <p:nvPr/>
        </p:nvSpPr>
        <p:spPr>
          <a:xfrm rot="21360000">
            <a:off x="21125815" y="3201987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/>
        </p:nvSpPr>
        <p:spPr>
          <a:xfrm rot="21360000">
            <a:off x="21125815" y="3219704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/>
        </p:nvSpPr>
        <p:spPr>
          <a:xfrm rot="21360000">
            <a:off x="21125815" y="3238690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任意多边形 98"/>
          <p:cNvSpPr/>
          <p:nvPr/>
        </p:nvSpPr>
        <p:spPr>
          <a:xfrm rot="21360000">
            <a:off x="21111845" y="325742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任意多边形 99"/>
          <p:cNvSpPr/>
          <p:nvPr/>
        </p:nvSpPr>
        <p:spPr>
          <a:xfrm rot="21360000">
            <a:off x="21111845" y="3275330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任意多边形 100"/>
          <p:cNvSpPr/>
          <p:nvPr/>
        </p:nvSpPr>
        <p:spPr>
          <a:xfrm rot="21360000">
            <a:off x="21122005" y="3294380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任意多边形 101"/>
          <p:cNvSpPr/>
          <p:nvPr/>
        </p:nvSpPr>
        <p:spPr>
          <a:xfrm rot="21360000">
            <a:off x="21122005" y="3312858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任意多边形 102"/>
          <p:cNvSpPr/>
          <p:nvPr/>
        </p:nvSpPr>
        <p:spPr>
          <a:xfrm rot="21360000">
            <a:off x="21122005" y="3328987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任意多边形 103"/>
          <p:cNvSpPr/>
          <p:nvPr/>
        </p:nvSpPr>
        <p:spPr>
          <a:xfrm rot="21360000">
            <a:off x="21122005" y="3347910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任意多边形 104"/>
          <p:cNvSpPr/>
          <p:nvPr/>
        </p:nvSpPr>
        <p:spPr>
          <a:xfrm rot="21360000">
            <a:off x="21123275" y="3366833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任意多边形 105"/>
          <p:cNvSpPr/>
          <p:nvPr/>
        </p:nvSpPr>
        <p:spPr>
          <a:xfrm rot="21360000">
            <a:off x="21122005" y="3385502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任意多边形 106"/>
          <p:cNvSpPr/>
          <p:nvPr/>
        </p:nvSpPr>
        <p:spPr>
          <a:xfrm rot="21360000">
            <a:off x="21125815" y="3404489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任意多边形 107"/>
          <p:cNvSpPr/>
          <p:nvPr/>
        </p:nvSpPr>
        <p:spPr>
          <a:xfrm rot="21360000">
            <a:off x="21238845" y="3436175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任意多边形 108"/>
          <p:cNvSpPr/>
          <p:nvPr/>
        </p:nvSpPr>
        <p:spPr>
          <a:xfrm rot="21360000">
            <a:off x="21111845" y="3442271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0" name="任意多边形 109"/>
          <p:cNvSpPr/>
          <p:nvPr/>
        </p:nvSpPr>
        <p:spPr>
          <a:xfrm rot="21360000">
            <a:off x="21238845" y="3436175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1" name="任意多边形 110"/>
          <p:cNvSpPr/>
          <p:nvPr/>
        </p:nvSpPr>
        <p:spPr>
          <a:xfrm rot="21360000">
            <a:off x="21111845" y="34614485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2" name="任意多边形 111"/>
          <p:cNvSpPr/>
          <p:nvPr/>
        </p:nvSpPr>
        <p:spPr>
          <a:xfrm rot="21360000">
            <a:off x="21125815" y="31329630"/>
            <a:ext cx="2039620" cy="176530"/>
          </a:xfrm>
          <a:custGeom>
            <a:avLst/>
            <a:gdLst>
              <a:gd name="connisteX0" fmla="*/ 0 w 2039620"/>
              <a:gd name="connsiteY0" fmla="*/ 0 h 176365"/>
              <a:gd name="connisteX1" fmla="*/ 981075 w 2039620"/>
              <a:gd name="connsiteY1" fmla="*/ 173355 h 176365"/>
              <a:gd name="connisteX2" fmla="*/ 2039620 w 2039620"/>
              <a:gd name="connsiteY2" fmla="*/ 96520 h 1763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39620" h="176366">
                <a:moveTo>
                  <a:pt x="0" y="0"/>
                </a:moveTo>
                <a:cubicBezTo>
                  <a:pt x="175260" y="36195"/>
                  <a:pt x="573405" y="154305"/>
                  <a:pt x="981075" y="173355"/>
                </a:cubicBezTo>
                <a:cubicBezTo>
                  <a:pt x="1388745" y="192405"/>
                  <a:pt x="1847215" y="115570"/>
                  <a:pt x="2039620" y="96520"/>
                </a:cubicBezTo>
              </a:path>
            </a:pathLst>
          </a:custGeom>
          <a:noFill/>
          <a:ln w="1905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3" name="直接连接符 112"/>
          <p:cNvCxnSpPr/>
          <p:nvPr/>
        </p:nvCxnSpPr>
        <p:spPr>
          <a:xfrm flipH="1">
            <a:off x="21097240" y="3129280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23148290" y="3125851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5" name="任意多边形 114"/>
          <p:cNvSpPr/>
          <p:nvPr/>
        </p:nvSpPr>
        <p:spPr>
          <a:xfrm>
            <a:off x="22397085" y="30983555"/>
            <a:ext cx="768350" cy="273050"/>
          </a:xfrm>
          <a:custGeom>
            <a:avLst/>
            <a:gdLst>
              <a:gd name="connisteX0" fmla="*/ 0 w 768350"/>
              <a:gd name="connsiteY0" fmla="*/ 0 h 273050"/>
              <a:gd name="connisteX1" fmla="*/ 463550 w 768350"/>
              <a:gd name="connsiteY1" fmla="*/ 57150 h 273050"/>
              <a:gd name="connisteX2" fmla="*/ 768350 w 768350"/>
              <a:gd name="connsiteY2" fmla="*/ 273050 h 2730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8350" h="273050">
                <a:moveTo>
                  <a:pt x="0" y="0"/>
                </a:moveTo>
                <a:cubicBezTo>
                  <a:pt x="86360" y="6985"/>
                  <a:pt x="309880" y="2540"/>
                  <a:pt x="463550" y="57150"/>
                </a:cubicBezTo>
                <a:cubicBezTo>
                  <a:pt x="617220" y="111760"/>
                  <a:pt x="716915" y="231140"/>
                  <a:pt x="768350" y="273050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/>
        </p:nvSpPr>
        <p:spPr>
          <a:xfrm>
            <a:off x="22379940" y="34457005"/>
            <a:ext cx="768350" cy="273050"/>
          </a:xfrm>
          <a:custGeom>
            <a:avLst/>
            <a:gdLst>
              <a:gd name="connisteX0" fmla="*/ 0 w 768350"/>
              <a:gd name="connsiteY0" fmla="*/ 0 h 273050"/>
              <a:gd name="connisteX1" fmla="*/ 463550 w 768350"/>
              <a:gd name="connsiteY1" fmla="*/ 57150 h 273050"/>
              <a:gd name="connisteX2" fmla="*/ 768350 w 768350"/>
              <a:gd name="connsiteY2" fmla="*/ 273050 h 2730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8350" h="273050">
                <a:moveTo>
                  <a:pt x="0" y="0"/>
                </a:moveTo>
                <a:cubicBezTo>
                  <a:pt x="86360" y="6985"/>
                  <a:pt x="309880" y="2540"/>
                  <a:pt x="463550" y="57150"/>
                </a:cubicBezTo>
                <a:cubicBezTo>
                  <a:pt x="617220" y="111760"/>
                  <a:pt x="716915" y="231140"/>
                  <a:pt x="768350" y="273050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7" name="直接连接符 116"/>
          <p:cNvCxnSpPr/>
          <p:nvPr/>
        </p:nvCxnSpPr>
        <p:spPr>
          <a:xfrm flipH="1">
            <a:off x="22397085" y="30963870"/>
            <a:ext cx="17145" cy="349313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8" name="右大括号 117"/>
          <p:cNvSpPr/>
          <p:nvPr/>
        </p:nvSpPr>
        <p:spPr>
          <a:xfrm>
            <a:off x="25720675" y="26928445"/>
            <a:ext cx="469900" cy="11468100"/>
          </a:xfrm>
          <a:prstGeom prst="rightBrace">
            <a:avLst>
              <a:gd name="adj1" fmla="val 232702"/>
              <a:gd name="adj2" fmla="val 5011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9" name="直接箭头连接符 118"/>
          <p:cNvCxnSpPr/>
          <p:nvPr/>
        </p:nvCxnSpPr>
        <p:spPr>
          <a:xfrm flipH="1">
            <a:off x="23369270" y="30167580"/>
            <a:ext cx="3602990" cy="1673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V="1">
            <a:off x="15441295" y="34881185"/>
            <a:ext cx="2039620" cy="14624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1" name="圆柱形 120"/>
          <p:cNvSpPr/>
          <p:nvPr/>
        </p:nvSpPr>
        <p:spPr>
          <a:xfrm>
            <a:off x="34190305" y="11259185"/>
            <a:ext cx="6408420" cy="1212977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8541345" y="11567795"/>
            <a:ext cx="13319125" cy="1392872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圆柱形 122"/>
          <p:cNvSpPr/>
          <p:nvPr/>
        </p:nvSpPr>
        <p:spPr>
          <a:xfrm>
            <a:off x="34228405" y="11252835"/>
            <a:ext cx="6408420" cy="1212977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24" name="对象 1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183638" y="8134985"/>
          <a:ext cx="1665605" cy="191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" name="" r:id="rId20" imgW="177165" imgH="203200" progId="Equation.KSEE3">
                  <p:embed/>
                </p:oleObj>
              </mc:Choice>
              <mc:Fallback>
                <p:oleObj name="" r:id="rId20" imgW="177165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183638" y="8134985"/>
                        <a:ext cx="1665605" cy="191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对象 1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593568" y="9509760"/>
          <a:ext cx="1665605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" name="" r:id="rId22" imgW="177165" imgH="190500" progId="Equation.KSEE3">
                  <p:embed/>
                </p:oleObj>
              </mc:Choice>
              <mc:Fallback>
                <p:oleObj name="" r:id="rId22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7593568" y="9509760"/>
                        <a:ext cx="1665605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8" name="直接箭头连接符 127"/>
          <p:cNvCxnSpPr/>
          <p:nvPr/>
        </p:nvCxnSpPr>
        <p:spPr>
          <a:xfrm flipH="1">
            <a:off x="40900350" y="10455275"/>
            <a:ext cx="6331585" cy="1532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9" name="右大括号 128"/>
          <p:cNvSpPr/>
          <p:nvPr/>
        </p:nvSpPr>
        <p:spPr>
          <a:xfrm>
            <a:off x="43028235" y="11454130"/>
            <a:ext cx="469900" cy="11468100"/>
          </a:xfrm>
          <a:prstGeom prst="rightBrace">
            <a:avLst>
              <a:gd name="adj1" fmla="val 232702"/>
              <a:gd name="adj2" fmla="val 5011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30" name="对象 1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393485" y="16906875"/>
          <a:ext cx="155194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" name="" r:id="rId24" imgW="165100" imgH="190500" progId="Equation.KSEE3">
                  <p:embed/>
                </p:oleObj>
              </mc:Choice>
              <mc:Fallback>
                <p:oleObj name="" r:id="rId24" imgW="1651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93485" y="16906875"/>
                        <a:ext cx="155194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对象 1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183185" y="8028305"/>
          <a:ext cx="6685280" cy="2268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" name="" r:id="rId25" imgW="711200" imgH="241300" progId="Equation.KSEE3">
                  <p:embed/>
                </p:oleObj>
              </mc:Choice>
              <mc:Fallback>
                <p:oleObj name="" r:id="rId25" imgW="7112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183185" y="8028305"/>
                        <a:ext cx="6685280" cy="2268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4" name="直接箭头连接符 133"/>
          <p:cNvCxnSpPr/>
          <p:nvPr/>
        </p:nvCxnSpPr>
        <p:spPr>
          <a:xfrm>
            <a:off x="35899090" y="10142220"/>
            <a:ext cx="661035" cy="9715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35" name="对象 1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752260" y="13627735"/>
          <a:ext cx="6446520" cy="2268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" name="" r:id="rId27" imgW="685800" imgH="241300" progId="Equation.KSEE3">
                  <p:embed/>
                </p:oleObj>
              </mc:Choice>
              <mc:Fallback>
                <p:oleObj name="" r:id="rId27" imgW="6858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4752260" y="13627735"/>
                        <a:ext cx="6446520" cy="2268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7" name="图片 1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7395170" y="10257155"/>
            <a:ext cx="6820535" cy="15608935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695640" y="23408640"/>
            <a:ext cx="6903085" cy="230505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668575" y="14126210"/>
            <a:ext cx="1714500" cy="9763760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469455" y="11252835"/>
            <a:ext cx="1714500" cy="2305050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880000">
            <a:off x="33911540" y="10551795"/>
            <a:ext cx="459105" cy="2305050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3840000" flipV="1">
            <a:off x="34212530" y="11099165"/>
            <a:ext cx="459105" cy="786130"/>
          </a:xfrm>
          <a:prstGeom prst="rect">
            <a:avLst/>
          </a:prstGeom>
        </p:spPr>
      </p:pic>
      <p:pic>
        <p:nvPicPr>
          <p:cNvPr id="144" name="图片 1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880000">
            <a:off x="33682940" y="11284585"/>
            <a:ext cx="459105" cy="1125855"/>
          </a:xfrm>
          <a:prstGeom prst="rect">
            <a:avLst/>
          </a:prstGeom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380000">
            <a:off x="31034990" y="22863175"/>
            <a:ext cx="6275705" cy="1125855"/>
          </a:xfrm>
          <a:prstGeom prst="rect">
            <a:avLst/>
          </a:prstGeom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480000">
            <a:off x="34045525" y="23309580"/>
            <a:ext cx="3603625" cy="1140460"/>
          </a:xfrm>
          <a:prstGeom prst="rect">
            <a:avLst/>
          </a:prstGeom>
        </p:spPr>
      </p:pic>
      <p:pic>
        <p:nvPicPr>
          <p:cNvPr id="147" name="图片 1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360000">
            <a:off x="37261800" y="23310215"/>
            <a:ext cx="3603625" cy="1140460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000000">
            <a:off x="38169215" y="23133685"/>
            <a:ext cx="3603625" cy="1140460"/>
          </a:xfrm>
          <a:prstGeom prst="rect">
            <a:avLst/>
          </a:prstGeom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0280000">
            <a:off x="38508305" y="22997160"/>
            <a:ext cx="3603625" cy="1140460"/>
          </a:xfrm>
          <a:prstGeom prst="rect">
            <a:avLst/>
          </a:prstGeom>
        </p:spPr>
      </p:pic>
      <p:pic>
        <p:nvPicPr>
          <p:cNvPr id="150" name="图片 1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780000">
            <a:off x="32598995" y="23004780"/>
            <a:ext cx="3603625" cy="716280"/>
          </a:xfrm>
          <a:prstGeom prst="rect">
            <a:avLst/>
          </a:prstGeom>
        </p:spPr>
      </p:pic>
      <p:pic>
        <p:nvPicPr>
          <p:cNvPr id="151" name="图片 1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320000">
            <a:off x="32728535" y="22962870"/>
            <a:ext cx="3603625" cy="71628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280000">
            <a:off x="32767270" y="23089870"/>
            <a:ext cx="3603625" cy="716280"/>
          </a:xfrm>
          <a:prstGeom prst="rect">
            <a:avLst/>
          </a:prstGeom>
        </p:spPr>
      </p:pic>
      <p:cxnSp>
        <p:nvCxnSpPr>
          <p:cNvPr id="153" name="直接箭头连接符 152"/>
          <p:cNvCxnSpPr/>
          <p:nvPr/>
        </p:nvCxnSpPr>
        <p:spPr>
          <a:xfrm flipH="1">
            <a:off x="40065960" y="10296525"/>
            <a:ext cx="1644650" cy="1060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/>
          <p:nvPr/>
        </p:nvCxnSpPr>
        <p:spPr>
          <a:xfrm flipH="1">
            <a:off x="41238170" y="14541500"/>
            <a:ext cx="3155315" cy="466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26809911" y="25048421"/>
            <a:ext cx="5609590" cy="81813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334315" y="24981535"/>
            <a:ext cx="5026025" cy="81813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13060621" y="17237933"/>
            <a:ext cx="2617989" cy="523598"/>
          </a:xfrm>
          <a:custGeom>
            <a:avLst/>
            <a:gdLst/>
            <a:ahLst/>
            <a:cxnLst/>
            <a:rect l="l" t="t" r="r" b="b"/>
            <a:pathLst>
              <a:path w="1329960" h="265992">
                <a:moveTo>
                  <a:pt x="1329959" y="265992"/>
                </a:moveTo>
                <a:lnTo>
                  <a:pt x="0" y="265992"/>
                </a:lnTo>
                <a:lnTo>
                  <a:pt x="0" y="0"/>
                </a:lnTo>
                <a:lnTo>
                  <a:pt x="1329959" y="0"/>
                </a:lnTo>
                <a:lnTo>
                  <a:pt x="1329959" y="26599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cxnSp>
        <p:nvCxnSpPr>
          <p:cNvPr id="179" name="直接连接符 178"/>
          <p:cNvCxnSpPr/>
          <p:nvPr/>
        </p:nvCxnSpPr>
        <p:spPr>
          <a:xfrm>
            <a:off x="-10517614" y="28839281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>
            <a:off x="-11936906" y="28747123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 flipH="1" flipV="1">
            <a:off x="-13018714" y="31914025"/>
            <a:ext cx="1024564" cy="0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>
            <a:off x="-37055439" y="38309262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33480586" y="25936151"/>
            <a:ext cx="3167380" cy="141795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DG</a:t>
            </a:r>
            <a:endParaRPr lang="en-US" altLang="zh-CN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33479951" y="27853851"/>
            <a:ext cx="3167380" cy="164147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负荷转移导致的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过负荷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3" name="矩形: 圆角 72"/>
          <p:cNvSpPr/>
          <p:nvPr/>
        </p:nvSpPr>
        <p:spPr>
          <a:xfrm>
            <a:off x="15489932" y="24542574"/>
            <a:ext cx="4076184" cy="1459976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直接</a:t>
            </a:r>
            <a:r>
              <a:rPr lang="zh-CN" altLang="en-US" sz="4725" b="1" dirty="0"/>
              <a:t>元件故障</a:t>
            </a:r>
            <a:endParaRPr lang="zh-CN" altLang="en-US" sz="4725" b="1" dirty="0"/>
          </a:p>
        </p:txBody>
      </p:sp>
      <p:sp>
        <p:nvSpPr>
          <p:cNvPr id="75" name="矩形: 圆角 74"/>
          <p:cNvSpPr/>
          <p:nvPr/>
        </p:nvSpPr>
        <p:spPr>
          <a:xfrm>
            <a:off x="20493355" y="24542115"/>
            <a:ext cx="4609465" cy="1504950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75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>
                <a:sym typeface="字由点字浩魂" panose="02000009000000000000" charset="-122"/>
              </a:rPr>
              <a:t>拓扑改变型</a:t>
            </a:r>
            <a:r>
              <a:rPr lang="zh-CN" altLang="en-US" sz="4725" b="1" dirty="0">
                <a:sym typeface="字由点字浩魂" panose="02000009000000000000" charset="-122"/>
              </a:rPr>
              <a:t>故障</a:t>
            </a:r>
            <a:endParaRPr lang="zh-CN" altLang="en-US" sz="4725" b="1" dirty="0">
              <a:sym typeface="字由点字浩魂" panose="02000009000000000000" charset="-122"/>
            </a:endParaRPr>
          </a:p>
        </p:txBody>
      </p:sp>
      <p:sp>
        <p:nvSpPr>
          <p:cNvPr id="6" name="矩形: 圆角 2"/>
          <p:cNvSpPr/>
          <p:nvPr/>
        </p:nvSpPr>
        <p:spPr>
          <a:xfrm>
            <a:off x="21005800" y="18524220"/>
            <a:ext cx="7270115" cy="1957705"/>
          </a:xfrm>
          <a:prstGeom prst="round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39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534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" name="文本框 6"/>
          <p:cNvSpPr txBox="1"/>
          <p:nvPr/>
        </p:nvSpPr>
        <p:spPr>
          <a:xfrm>
            <a:off x="21335576" y="18923211"/>
            <a:ext cx="6610985" cy="821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70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风险计算</a:t>
            </a:r>
            <a:r>
              <a:rPr lang="zh-CN" altLang="en-US" sz="70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70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: 圆角 72"/>
          <p:cNvSpPr/>
          <p:nvPr/>
        </p:nvSpPr>
        <p:spPr>
          <a:xfrm>
            <a:off x="35478085" y="21830399"/>
            <a:ext cx="4478400" cy="1425600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过</a:t>
            </a:r>
            <a:r>
              <a:rPr lang="zh-CN" altLang="en-US" sz="4725" b="1" dirty="0"/>
              <a:t>负荷</a:t>
            </a:r>
            <a:endParaRPr lang="zh-CN" altLang="en-US" sz="4725" b="1" dirty="0"/>
          </a:p>
        </p:txBody>
      </p:sp>
      <p:sp>
        <p:nvSpPr>
          <p:cNvPr id="35" name="矩形: 圆角 73"/>
          <p:cNvSpPr/>
          <p:nvPr/>
        </p:nvSpPr>
        <p:spPr>
          <a:xfrm>
            <a:off x="19065451" y="44658491"/>
            <a:ext cx="4138930" cy="1459865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按目标数量</a:t>
            </a:r>
            <a:r>
              <a:rPr lang="zh-CN" altLang="en-US" sz="4725" b="1" dirty="0"/>
              <a:t>分</a:t>
            </a:r>
            <a:endParaRPr lang="zh-CN" altLang="en-US" sz="4725" b="1" dirty="0"/>
          </a:p>
        </p:txBody>
      </p:sp>
      <p:sp>
        <p:nvSpPr>
          <p:cNvPr id="36" name="矩形: 圆角 40"/>
          <p:cNvSpPr/>
          <p:nvPr/>
        </p:nvSpPr>
        <p:spPr>
          <a:xfrm>
            <a:off x="8388561" y="29684556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潮流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功率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38" name="矩形: 圆角 40"/>
          <p:cNvSpPr/>
          <p:nvPr/>
        </p:nvSpPr>
        <p:spPr>
          <a:xfrm>
            <a:off x="8426026" y="31017421"/>
            <a:ext cx="4091305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简化电阻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情况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49" name="矩形: 圆角 6"/>
          <p:cNvSpPr/>
          <p:nvPr/>
        </p:nvSpPr>
        <p:spPr>
          <a:xfrm>
            <a:off x="39257542" y="29017033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分段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开关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56" name="矩形: 圆角 6"/>
          <p:cNvSpPr/>
          <p:nvPr/>
        </p:nvSpPr>
        <p:spPr>
          <a:xfrm>
            <a:off x="39257342" y="30907060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配线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电路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9" name="矩形: 圆角 40"/>
          <p:cNvSpPr/>
          <p:nvPr/>
        </p:nvSpPr>
        <p:spPr>
          <a:xfrm>
            <a:off x="15507482" y="2813515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用户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0" name="矩形: 圆角 40"/>
          <p:cNvSpPr/>
          <p:nvPr/>
        </p:nvSpPr>
        <p:spPr>
          <a:xfrm>
            <a:off x="36463117" y="4030302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双层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规划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2" name="左大括号 71"/>
          <p:cNvSpPr/>
          <p:nvPr/>
        </p:nvSpPr>
        <p:spPr>
          <a:xfrm rot="5400000">
            <a:off x="24019529" y="44246668"/>
            <a:ext cx="671239" cy="5907405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4" name="左大括号 73"/>
          <p:cNvSpPr/>
          <p:nvPr/>
        </p:nvSpPr>
        <p:spPr>
          <a:xfrm rot="5400000">
            <a:off x="25065990" y="3039110"/>
            <a:ext cx="671195" cy="36408360"/>
          </a:xfrm>
          <a:prstGeom prst="leftBrace">
            <a:avLst>
              <a:gd name="adj1" fmla="val 111824"/>
              <a:gd name="adj2" fmla="val 521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19" name="矩形 18"/>
          <p:cNvSpPr/>
          <p:nvPr/>
        </p:nvSpPr>
        <p:spPr>
          <a:xfrm>
            <a:off x="7609205" y="24211915"/>
            <a:ext cx="5528945" cy="832040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5" name="圆角矩形 4"/>
          <p:cNvSpPr/>
          <p:nvPr/>
        </p:nvSpPr>
        <p:spPr>
          <a:xfrm>
            <a:off x="6347460" y="18145125"/>
            <a:ext cx="38344475" cy="15785465"/>
          </a:xfrm>
          <a:prstGeom prst="roundRect">
            <a:avLst/>
          </a:prstGeom>
          <a:noFill/>
          <a:ln w="635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/>
          </a:p>
        </p:txBody>
      </p:sp>
      <p:sp>
        <p:nvSpPr>
          <p:cNvPr id="13" name="矩形: 圆角 25"/>
          <p:cNvSpPr/>
          <p:nvPr/>
        </p:nvSpPr>
        <p:spPr>
          <a:xfrm>
            <a:off x="33048151" y="29844576"/>
            <a:ext cx="3788410" cy="135064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用户、联络开关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5" name="矩形: 圆角 40"/>
          <p:cNvSpPr/>
          <p:nvPr/>
        </p:nvSpPr>
        <p:spPr>
          <a:xfrm>
            <a:off x="8679327" y="4118504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…………</a:t>
            </a:r>
            <a:endParaRPr lang="en-US" altLang="zh-CN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6" name="矩形: 圆角 74"/>
          <p:cNvSpPr/>
          <p:nvPr/>
        </p:nvSpPr>
        <p:spPr>
          <a:xfrm>
            <a:off x="20189401" y="21830399"/>
            <a:ext cx="4476750" cy="142684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725" b="1" dirty="0">
                <a:sym typeface="字由点字浩魂" panose="02000009000000000000" charset="-122"/>
              </a:rPr>
              <a:t>失</a:t>
            </a:r>
            <a:r>
              <a:rPr lang="zh-CN" altLang="en-US" sz="4725" b="1" dirty="0">
                <a:sym typeface="字由点字浩魂" panose="02000009000000000000" charset="-122"/>
              </a:rPr>
              <a:t>负荷</a:t>
            </a:r>
            <a:endParaRPr lang="zh-CN" altLang="en-US" sz="4725" b="1" dirty="0">
              <a:sym typeface="字由点字浩魂" panose="02000009000000000000" charset="-122"/>
            </a:endParaRPr>
          </a:p>
        </p:txBody>
      </p:sp>
      <p:sp>
        <p:nvSpPr>
          <p:cNvPr id="17" name="矩形: 圆角 6"/>
          <p:cNvSpPr/>
          <p:nvPr/>
        </p:nvSpPr>
        <p:spPr>
          <a:xfrm>
            <a:off x="29943997" y="41599558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凸优化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8" name="矩形: 圆角 6"/>
          <p:cNvSpPr/>
          <p:nvPr/>
        </p:nvSpPr>
        <p:spPr>
          <a:xfrm>
            <a:off x="29944432" y="44074420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  <a:sym typeface="+mn-ea"/>
              </a:rPr>
              <a:t>非凸优化</a:t>
            </a:r>
            <a:endParaRPr lang="zh-CN" altLang="en-US" sz="3545" b="1" dirty="0"/>
          </a:p>
        </p:txBody>
      </p:sp>
      <p:sp>
        <p:nvSpPr>
          <p:cNvPr id="28" name="矩形 27"/>
          <p:cNvSpPr/>
          <p:nvPr/>
        </p:nvSpPr>
        <p:spPr>
          <a:xfrm>
            <a:off x="38841045" y="27036395"/>
            <a:ext cx="3959860" cy="564832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29" name="矩形 28"/>
          <p:cNvSpPr/>
          <p:nvPr/>
        </p:nvSpPr>
        <p:spPr>
          <a:xfrm>
            <a:off x="29509296" y="40303232"/>
            <a:ext cx="3960000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30" name="矩形 29"/>
          <p:cNvSpPr/>
          <p:nvPr/>
        </p:nvSpPr>
        <p:spPr>
          <a:xfrm>
            <a:off x="32782510" y="25634315"/>
            <a:ext cx="4458970" cy="5991860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33" name="矩形 32"/>
          <p:cNvSpPr/>
          <p:nvPr/>
        </p:nvSpPr>
        <p:spPr>
          <a:xfrm>
            <a:off x="15270056" y="26741966"/>
            <a:ext cx="4483100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34" name="矩形: 圆角 6"/>
          <p:cNvSpPr/>
          <p:nvPr/>
        </p:nvSpPr>
        <p:spPr>
          <a:xfrm>
            <a:off x="39257542" y="27298088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出线开关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37" name="矩形: 圆角 2"/>
          <p:cNvSpPr/>
          <p:nvPr/>
        </p:nvSpPr>
        <p:spPr>
          <a:xfrm>
            <a:off x="27690656" y="25850426"/>
            <a:ext cx="3917315" cy="1001395"/>
          </a:xfrm>
          <a:prstGeom prst="roundRect">
            <a:avLst/>
          </a:prstGeom>
          <a:gradFill>
            <a:gsLst>
              <a:gs pos="18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548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b="1"/>
              <a:t>子优化</a:t>
            </a:r>
            <a:r>
              <a:rPr lang="zh-CN" altLang="en-US" sz="4000" b="1"/>
              <a:t>模型</a:t>
            </a:r>
            <a:endParaRPr lang="zh-CN" altLang="en-US" sz="4000" b="1"/>
          </a:p>
        </p:txBody>
      </p:sp>
      <p:sp>
        <p:nvSpPr>
          <p:cNvPr id="41" name="矩形: 圆角 40"/>
          <p:cNvSpPr/>
          <p:nvPr/>
        </p:nvSpPr>
        <p:spPr>
          <a:xfrm>
            <a:off x="15078921" y="41185041"/>
            <a:ext cx="3601720" cy="104013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非线性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0676446" y="26862616"/>
            <a:ext cx="4421505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45" name="矩形: 圆角 40"/>
          <p:cNvSpPr/>
          <p:nvPr/>
        </p:nvSpPr>
        <p:spPr>
          <a:xfrm>
            <a:off x="15508816" y="30129056"/>
            <a:ext cx="4082415" cy="149733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备用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资源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（</a:t>
            </a:r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DG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及网络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开关）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2" name="矩形: 圆角 73"/>
          <p:cNvSpPr/>
          <p:nvPr/>
        </p:nvSpPr>
        <p:spPr>
          <a:xfrm>
            <a:off x="12588451" y="44658491"/>
            <a:ext cx="4138930" cy="1459865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725" b="1" dirty="0"/>
              <a:t>按目标数量</a:t>
            </a:r>
            <a:r>
              <a:rPr lang="zh-CN" altLang="en-US" sz="4725" b="1" dirty="0"/>
              <a:t>分</a:t>
            </a:r>
            <a:endParaRPr lang="zh-CN" altLang="en-US" sz="4725" b="1" dirty="0"/>
          </a:p>
        </p:txBody>
      </p:sp>
      <p:sp>
        <p:nvSpPr>
          <p:cNvPr id="4" name="左大括号 3"/>
          <p:cNvSpPr/>
          <p:nvPr/>
        </p:nvSpPr>
        <p:spPr>
          <a:xfrm rot="5400000">
            <a:off x="22469475" y="16683355"/>
            <a:ext cx="550545" cy="14507845"/>
          </a:xfrm>
          <a:prstGeom prst="leftBrace">
            <a:avLst>
              <a:gd name="adj1" fmla="val 111824"/>
              <a:gd name="adj2" fmla="val 521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8" name="矩形: 圆角 40"/>
          <p:cNvSpPr/>
          <p:nvPr/>
        </p:nvSpPr>
        <p:spPr>
          <a:xfrm>
            <a:off x="27588992" y="2782972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DG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供电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9" name="矩形: 圆角 40"/>
          <p:cNvSpPr/>
          <p:nvPr/>
        </p:nvSpPr>
        <p:spPr>
          <a:xfrm>
            <a:off x="27550892" y="3101742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最终风险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计算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0" name="矩形: 圆角 40"/>
          <p:cNvSpPr/>
          <p:nvPr/>
        </p:nvSpPr>
        <p:spPr>
          <a:xfrm>
            <a:off x="35358217" y="4361836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…………</a:t>
            </a:r>
            <a:endParaRPr lang="en-US" altLang="zh-CN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351566" y="27452531"/>
            <a:ext cx="4483100" cy="507936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20" name="矩形: 圆角 40"/>
          <p:cNvSpPr/>
          <p:nvPr/>
        </p:nvSpPr>
        <p:spPr>
          <a:xfrm>
            <a:off x="27588992" y="2935308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联络线转供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22" name="矩形: 圆角 40"/>
          <p:cNvSpPr/>
          <p:nvPr/>
        </p:nvSpPr>
        <p:spPr>
          <a:xfrm>
            <a:off x="22840499" y="4835729"/>
            <a:ext cx="346392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提取属性指标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3" name="矩形: 圆角 40"/>
          <p:cNvSpPr/>
          <p:nvPr/>
        </p:nvSpPr>
        <p:spPr>
          <a:xfrm>
            <a:off x="27347094" y="4835729"/>
            <a:ext cx="3325495" cy="6711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构建复合评分函数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4" name="矩形: 圆角 40"/>
          <p:cNvSpPr/>
          <p:nvPr/>
        </p:nvSpPr>
        <p:spPr>
          <a:xfrm>
            <a:off x="22840499" y="5998529"/>
            <a:ext cx="272669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对数回归分析参数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对文件大小和音质的影响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25" name="矩形: 圆角 40"/>
          <p:cNvSpPr/>
          <p:nvPr/>
        </p:nvSpPr>
        <p:spPr>
          <a:xfrm>
            <a:off x="26100589" y="5998529"/>
            <a:ext cx="227076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构建双通道评分系统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7" name="矩形: 圆角 40"/>
          <p:cNvSpPr/>
          <p:nvPr/>
        </p:nvSpPr>
        <p:spPr>
          <a:xfrm>
            <a:off x="28831089" y="5998394"/>
            <a:ext cx="186944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评分排序找最优组合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2" name="矩形: 圆角 40"/>
          <p:cNvSpPr/>
          <p:nvPr/>
        </p:nvSpPr>
        <p:spPr>
          <a:xfrm>
            <a:off x="22808749" y="7226129"/>
            <a:ext cx="249237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识别类型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+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音频特征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39" name="矩形: 圆角 40"/>
          <p:cNvSpPr/>
          <p:nvPr/>
        </p:nvSpPr>
        <p:spPr>
          <a:xfrm>
            <a:off x="25719589" y="7225849"/>
            <a:ext cx="207962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匹配评分系统，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寻找最优参数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42" name="矩形: 圆角 40"/>
          <p:cNvSpPr/>
          <p:nvPr/>
        </p:nvSpPr>
        <p:spPr>
          <a:xfrm>
            <a:off x="28337059" y="7226129"/>
            <a:ext cx="229997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输出最佳参数组合、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估计得分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43" name="矩形: 圆角 40"/>
          <p:cNvSpPr/>
          <p:nvPr/>
        </p:nvSpPr>
        <p:spPr>
          <a:xfrm>
            <a:off x="22796049" y="8388929"/>
            <a:ext cx="203454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分析提取特征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46" name="矩形: 圆角 40"/>
          <p:cNvSpPr/>
          <p:nvPr/>
        </p:nvSpPr>
        <p:spPr>
          <a:xfrm>
            <a:off x="25301759" y="8388929"/>
            <a:ext cx="249682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识别噪声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+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量化强度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47" name="矩形: 圆角 40"/>
          <p:cNvSpPr/>
          <p:nvPr/>
        </p:nvSpPr>
        <p:spPr>
          <a:xfrm>
            <a:off x="28337059" y="8388929"/>
            <a:ext cx="229997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动态调节降噪参数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48" name="矩形: 圆角 73"/>
          <p:cNvSpPr/>
          <p:nvPr/>
        </p:nvSpPr>
        <p:spPr>
          <a:xfrm>
            <a:off x="25747529" y="3937184"/>
            <a:ext cx="1894840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中间步骤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50" name="等腰三角形 49"/>
          <p:cNvSpPr/>
          <p:nvPr/>
        </p:nvSpPr>
        <p:spPr>
          <a:xfrm rot="5400000">
            <a:off x="22198224" y="507305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5400000">
            <a:off x="22198224" y="623574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400000">
            <a:off x="22198224" y="744414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5400000">
            <a:off x="22198224" y="865255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5400000">
            <a:off x="31012910" y="507305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5400000">
            <a:off x="31012910" y="623574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5400000">
            <a:off x="31012910" y="746129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5400000">
            <a:off x="31012910" y="858905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5400000">
            <a:off x="26745874" y="506667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5400000">
            <a:off x="25396499" y="742570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5400000">
            <a:off x="24948824" y="858267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5400000">
            <a:off x="27930784" y="858521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5400000">
            <a:off x="27930784" y="748031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>
            <a:off x="25711969" y="6211119"/>
            <a:ext cx="283845" cy="21272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5400000">
            <a:off x="28464184" y="623634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0800000">
            <a:off x="29497629" y="29016686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10800000">
            <a:off x="29498264" y="30569896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8" name="直接连接符 67"/>
          <p:cNvCxnSpPr/>
          <p:nvPr/>
        </p:nvCxnSpPr>
        <p:spPr>
          <a:xfrm flipV="1">
            <a:off x="25103666" y="24981746"/>
            <a:ext cx="1574800" cy="190500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25097951" y="32687471"/>
            <a:ext cx="1555115" cy="346075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0" name="矩形: 圆角 40"/>
          <p:cNvSpPr/>
          <p:nvPr/>
        </p:nvSpPr>
        <p:spPr>
          <a:xfrm>
            <a:off x="8408881" y="28396776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判据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转化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36613676" y="24976666"/>
            <a:ext cx="1746250" cy="3001645"/>
          </a:xfrm>
          <a:prstGeom prst="line">
            <a:avLst/>
          </a:prstGeom>
          <a:ln w="12700" cmpd="sng">
            <a:solidFill>
              <a:srgbClr val="7030A0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36545096" y="29404521"/>
            <a:ext cx="1814830" cy="3801745"/>
          </a:xfrm>
          <a:prstGeom prst="line">
            <a:avLst/>
          </a:prstGeom>
          <a:ln w="12700" cmpd="sng">
            <a:solidFill>
              <a:srgbClr val="7030A0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1" name="矩形: 圆角 72"/>
          <p:cNvSpPr/>
          <p:nvPr/>
        </p:nvSpPr>
        <p:spPr>
          <a:xfrm>
            <a:off x="8250766" y="21830876"/>
            <a:ext cx="4478400" cy="14256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725" b="1" dirty="0"/>
              <a:t>模型</a:t>
            </a:r>
            <a:r>
              <a:rPr lang="zh-CN" altLang="en-US" sz="4725" b="1" dirty="0"/>
              <a:t>准备</a:t>
            </a:r>
            <a:endParaRPr lang="zh-CN" altLang="en-US" sz="4725" b="1" dirty="0"/>
          </a:p>
        </p:txBody>
      </p:sp>
      <p:sp>
        <p:nvSpPr>
          <p:cNvPr id="82" name="左大括号 81"/>
          <p:cNvSpPr/>
          <p:nvPr/>
        </p:nvSpPr>
        <p:spPr>
          <a:xfrm rot="5400000">
            <a:off x="37676666" y="18767105"/>
            <a:ext cx="550545" cy="10339705"/>
          </a:xfrm>
          <a:prstGeom prst="leftBrace">
            <a:avLst>
              <a:gd name="adj1" fmla="val 111824"/>
              <a:gd name="adj2" fmla="val 521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83" name="矩形: 圆角 40"/>
          <p:cNvSpPr/>
          <p:nvPr/>
        </p:nvSpPr>
        <p:spPr>
          <a:xfrm>
            <a:off x="8426026" y="25694216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N-1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准则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4" name="矩形: 圆角 40"/>
          <p:cNvSpPr/>
          <p:nvPr/>
        </p:nvSpPr>
        <p:spPr>
          <a:xfrm>
            <a:off x="8405706" y="27036606"/>
            <a:ext cx="4091305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危害系数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确定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5" name="矩形: 圆角 40"/>
          <p:cNvSpPr/>
          <p:nvPr/>
        </p:nvSpPr>
        <p:spPr>
          <a:xfrm>
            <a:off x="8426026" y="24403261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故障概率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计算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8" name="燕尾形 87"/>
          <p:cNvSpPr/>
          <p:nvPr/>
        </p:nvSpPr>
        <p:spPr>
          <a:xfrm>
            <a:off x="1458468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燕尾形 88"/>
          <p:cNvSpPr/>
          <p:nvPr/>
        </p:nvSpPr>
        <p:spPr>
          <a:xfrm>
            <a:off x="15316835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燕尾形 89"/>
          <p:cNvSpPr/>
          <p:nvPr/>
        </p:nvSpPr>
        <p:spPr>
          <a:xfrm>
            <a:off x="1604899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燕尾形 90"/>
          <p:cNvSpPr/>
          <p:nvPr/>
        </p:nvSpPr>
        <p:spPr>
          <a:xfrm>
            <a:off x="2853436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燕尾形 91"/>
          <p:cNvSpPr/>
          <p:nvPr/>
        </p:nvSpPr>
        <p:spPr>
          <a:xfrm>
            <a:off x="29266515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燕尾形 92"/>
          <p:cNvSpPr/>
          <p:nvPr/>
        </p:nvSpPr>
        <p:spPr>
          <a:xfrm>
            <a:off x="29998670" y="22290405"/>
            <a:ext cx="732155" cy="74993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: 圆角 2"/>
          <p:cNvSpPr/>
          <p:nvPr/>
        </p:nvSpPr>
        <p:spPr>
          <a:xfrm>
            <a:off x="38840410" y="25501600"/>
            <a:ext cx="3961130" cy="1001395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725" b="1" dirty="0">
                <a:sym typeface="+mn-ea"/>
              </a:rPr>
              <a:t>负荷</a:t>
            </a:r>
            <a:r>
              <a:rPr lang="zh-CN" altLang="en-US" sz="4725" b="1" dirty="0">
                <a:sym typeface="+mn-ea"/>
              </a:rPr>
              <a:t>转移模型</a:t>
            </a:r>
            <a:endParaRPr lang="zh-CN" altLang="en-US" sz="4725" b="1" dirty="0">
              <a:sym typeface="+mn-ea"/>
            </a:endParaRPr>
          </a:p>
        </p:txBody>
      </p:sp>
      <p:sp>
        <p:nvSpPr>
          <p:cNvPr id="96" name="矩形: 圆角 40"/>
          <p:cNvSpPr/>
          <p:nvPr/>
        </p:nvSpPr>
        <p:spPr>
          <a:xfrm>
            <a:off x="20845927" y="2763096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配电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线路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97" name="矩形: 圆角 40"/>
          <p:cNvSpPr/>
          <p:nvPr/>
        </p:nvSpPr>
        <p:spPr>
          <a:xfrm>
            <a:off x="20845927" y="2935308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分段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开关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98" name="矩形: 圆角 40"/>
          <p:cNvSpPr/>
          <p:nvPr/>
        </p:nvSpPr>
        <p:spPr>
          <a:xfrm>
            <a:off x="20845927" y="3096598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出线开关</a:t>
            </a:r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CB</a:t>
            </a:r>
            <a:endParaRPr lang="en-US" altLang="zh-CN" sz="3935" b="1" dirty="0">
              <a:latin typeface="金山云技术体" charset="-122"/>
              <a:ea typeface="金山云技术体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400000" flipH="1" flipV="1">
            <a:off x="8077141" y="17237933"/>
            <a:ext cx="2617989" cy="523598"/>
          </a:xfrm>
          <a:custGeom>
            <a:avLst/>
            <a:gdLst/>
            <a:ahLst/>
            <a:cxnLst/>
            <a:rect l="l" t="t" r="r" b="b"/>
            <a:pathLst>
              <a:path w="1329960" h="265992">
                <a:moveTo>
                  <a:pt x="1329959" y="265992"/>
                </a:moveTo>
                <a:lnTo>
                  <a:pt x="0" y="265992"/>
                </a:lnTo>
                <a:lnTo>
                  <a:pt x="0" y="0"/>
                </a:lnTo>
                <a:lnTo>
                  <a:pt x="1329959" y="0"/>
                </a:lnTo>
                <a:lnTo>
                  <a:pt x="1329959" y="26599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cxnSp>
        <p:nvCxnSpPr>
          <p:cNvPr id="179" name="直接连接符 178"/>
          <p:cNvCxnSpPr/>
          <p:nvPr/>
        </p:nvCxnSpPr>
        <p:spPr>
          <a:xfrm>
            <a:off x="-10517614" y="28839281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>
            <a:off x="-11936906" y="28747123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 flipH="1" flipV="1">
            <a:off x="-13018714" y="31914025"/>
            <a:ext cx="1024564" cy="0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>
            <a:off x="-37055439" y="38309262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9842076" y="24346111"/>
            <a:ext cx="3167380" cy="141795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组合优化（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离散）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9841460" y="26477761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连续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3" name="矩形: 圆角 72"/>
          <p:cNvSpPr/>
          <p:nvPr/>
        </p:nvSpPr>
        <p:spPr>
          <a:xfrm>
            <a:off x="9365357" y="22131479"/>
            <a:ext cx="4076184" cy="1459976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按变量类型</a:t>
            </a:r>
            <a:r>
              <a:rPr lang="zh-CN" altLang="en-US" sz="4725" b="1" dirty="0"/>
              <a:t>分</a:t>
            </a:r>
            <a:endParaRPr lang="zh-CN" altLang="en-US" sz="4725" b="1" dirty="0"/>
          </a:p>
        </p:txBody>
      </p:sp>
      <p:sp>
        <p:nvSpPr>
          <p:cNvPr id="75" name="矩形: 圆角 74"/>
          <p:cNvSpPr/>
          <p:nvPr/>
        </p:nvSpPr>
        <p:spPr>
          <a:xfrm>
            <a:off x="24567726" y="22163616"/>
            <a:ext cx="3942715" cy="1377315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75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>
                <a:sym typeface="字由点字浩魂" panose="02000009000000000000" charset="-122"/>
              </a:rPr>
              <a:t>按不确定性</a:t>
            </a:r>
            <a:r>
              <a:rPr lang="zh-CN" altLang="en-US" sz="4725" b="1" dirty="0">
                <a:sym typeface="字由点字浩魂" panose="02000009000000000000" charset="-122"/>
              </a:rPr>
              <a:t>分</a:t>
            </a:r>
            <a:endParaRPr lang="zh-CN" altLang="en-US" sz="4725" b="1" dirty="0">
              <a:sym typeface="字由点字浩魂" panose="02000009000000000000" charset="-122"/>
            </a:endParaRPr>
          </a:p>
        </p:txBody>
      </p:sp>
      <p:sp>
        <p:nvSpPr>
          <p:cNvPr id="6" name="矩形: 圆角 2"/>
          <p:cNvSpPr/>
          <p:nvPr/>
        </p:nvSpPr>
        <p:spPr>
          <a:xfrm>
            <a:off x="21768657" y="18549715"/>
            <a:ext cx="5609910" cy="2134966"/>
          </a:xfrm>
          <a:prstGeom prst="round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39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534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" name="文本框 6"/>
          <p:cNvSpPr txBox="1"/>
          <p:nvPr/>
        </p:nvSpPr>
        <p:spPr>
          <a:xfrm>
            <a:off x="21898906" y="18999707"/>
            <a:ext cx="5551161" cy="8212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70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优化</a:t>
            </a:r>
            <a:r>
              <a:rPr lang="zh-CN" altLang="en-US" sz="70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 sz="70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: 圆角 72"/>
          <p:cNvSpPr/>
          <p:nvPr/>
        </p:nvSpPr>
        <p:spPr>
          <a:xfrm>
            <a:off x="35733566" y="22131231"/>
            <a:ext cx="3840480" cy="1542415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其他</a:t>
            </a:r>
            <a:endParaRPr lang="zh-CN" altLang="en-US" sz="4725" b="1" dirty="0"/>
          </a:p>
        </p:txBody>
      </p:sp>
      <p:sp>
        <p:nvSpPr>
          <p:cNvPr id="35" name="矩形: 圆角 73"/>
          <p:cNvSpPr/>
          <p:nvPr/>
        </p:nvSpPr>
        <p:spPr>
          <a:xfrm>
            <a:off x="19585228" y="22131479"/>
            <a:ext cx="4138683" cy="1459976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按目标数量</a:t>
            </a:r>
            <a:r>
              <a:rPr lang="zh-CN" altLang="en-US" sz="4725" b="1" dirty="0"/>
              <a:t>分</a:t>
            </a:r>
            <a:endParaRPr lang="zh-CN" altLang="en-US" sz="4725" b="1" dirty="0"/>
          </a:p>
        </p:txBody>
      </p:sp>
      <p:sp>
        <p:nvSpPr>
          <p:cNvPr id="36" name="矩形: 圆角 40"/>
          <p:cNvSpPr/>
          <p:nvPr/>
        </p:nvSpPr>
        <p:spPr>
          <a:xfrm>
            <a:off x="19576626" y="25317661"/>
            <a:ext cx="4108450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单目标线性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规划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38" name="矩形: 圆角 40"/>
          <p:cNvSpPr/>
          <p:nvPr/>
        </p:nvSpPr>
        <p:spPr>
          <a:xfrm>
            <a:off x="19585516" y="27618901"/>
            <a:ext cx="4091305" cy="10985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多目标线性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规划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49" name="矩形: 圆角 6"/>
          <p:cNvSpPr/>
          <p:nvPr/>
        </p:nvSpPr>
        <p:spPr>
          <a:xfrm>
            <a:off x="25007507" y="26312568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随机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56" name="矩形: 圆角 6"/>
          <p:cNvSpPr/>
          <p:nvPr/>
        </p:nvSpPr>
        <p:spPr>
          <a:xfrm>
            <a:off x="24969207" y="27818420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鲁棒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9" name="矩形: 圆角 40"/>
          <p:cNvSpPr/>
          <p:nvPr/>
        </p:nvSpPr>
        <p:spPr>
          <a:xfrm>
            <a:off x="35674447" y="2448517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动态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0" name="矩形: 圆角 40"/>
          <p:cNvSpPr/>
          <p:nvPr/>
        </p:nvSpPr>
        <p:spPr>
          <a:xfrm>
            <a:off x="35636347" y="27032161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双层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规划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2" name="左大括号 71"/>
          <p:cNvSpPr/>
          <p:nvPr/>
        </p:nvSpPr>
        <p:spPr>
          <a:xfrm rot="5400000">
            <a:off x="24472919" y="30256348"/>
            <a:ext cx="671239" cy="5907405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4" name="左大括号 73"/>
          <p:cNvSpPr/>
          <p:nvPr/>
        </p:nvSpPr>
        <p:spPr>
          <a:xfrm rot="5400000">
            <a:off x="24958251" y="6010486"/>
            <a:ext cx="671195" cy="30464760"/>
          </a:xfrm>
          <a:prstGeom prst="leftBrace">
            <a:avLst>
              <a:gd name="adj1" fmla="val 111824"/>
              <a:gd name="adj2" fmla="val 521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14" name="矩形 13"/>
          <p:cNvSpPr/>
          <p:nvPr/>
        </p:nvSpPr>
        <p:spPr>
          <a:xfrm>
            <a:off x="9541605" y="23911450"/>
            <a:ext cx="3749940" cy="5744907"/>
          </a:xfrm>
          <a:prstGeom prst="rect">
            <a:avLst/>
          </a:prstGeom>
          <a:noFill/>
          <a:ln cap="rnd">
            <a:solidFill>
              <a:schemeClr val="bg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19" name="矩形 18"/>
          <p:cNvSpPr/>
          <p:nvPr/>
        </p:nvSpPr>
        <p:spPr>
          <a:xfrm>
            <a:off x="19419146" y="24144181"/>
            <a:ext cx="4476115" cy="57080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5" name="圆角矩形 4"/>
          <p:cNvSpPr/>
          <p:nvPr/>
        </p:nvSpPr>
        <p:spPr>
          <a:xfrm>
            <a:off x="8069156" y="18339646"/>
            <a:ext cx="33265110" cy="13016865"/>
          </a:xfrm>
          <a:prstGeom prst="roundRect">
            <a:avLst/>
          </a:prstGeom>
          <a:noFill/>
          <a:ln w="635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/>
          </a:p>
        </p:txBody>
      </p:sp>
      <p:sp>
        <p:nvSpPr>
          <p:cNvPr id="13" name="矩形: 圆角 25"/>
          <p:cNvSpPr/>
          <p:nvPr/>
        </p:nvSpPr>
        <p:spPr>
          <a:xfrm>
            <a:off x="9619826" y="28378361"/>
            <a:ext cx="3653155" cy="1098550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混合整数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5" name="矩形: 圆角 40"/>
          <p:cNvSpPr/>
          <p:nvPr/>
        </p:nvSpPr>
        <p:spPr>
          <a:xfrm>
            <a:off x="35617297" y="2850218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935" b="1" dirty="0">
                <a:latin typeface="金山云技术体" charset="-122"/>
                <a:ea typeface="金山云技术体" charset="-122"/>
              </a:rPr>
              <a:t>…………</a:t>
            </a:r>
            <a:endParaRPr lang="en-US" altLang="zh-CN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6" name="矩形: 圆角 74"/>
          <p:cNvSpPr/>
          <p:nvPr/>
        </p:nvSpPr>
        <p:spPr>
          <a:xfrm>
            <a:off x="28940971" y="21787061"/>
            <a:ext cx="6057900" cy="201422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725" b="1" dirty="0">
                <a:sym typeface="字由点字浩魂" panose="02000009000000000000" charset="-122"/>
              </a:rPr>
              <a:t>按目标函数和约束集的几何特性分</a:t>
            </a:r>
            <a:endParaRPr lang="zh-CN" altLang="en-US" sz="4725" b="1" dirty="0">
              <a:sym typeface="字由点字浩魂" panose="02000009000000000000" charset="-122"/>
            </a:endParaRPr>
          </a:p>
        </p:txBody>
      </p:sp>
      <p:sp>
        <p:nvSpPr>
          <p:cNvPr id="17" name="矩形: 圆角 6"/>
          <p:cNvSpPr/>
          <p:nvPr/>
        </p:nvSpPr>
        <p:spPr>
          <a:xfrm>
            <a:off x="30397387" y="25341018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凸优化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8" name="矩形: 圆角 6"/>
          <p:cNvSpPr/>
          <p:nvPr/>
        </p:nvSpPr>
        <p:spPr>
          <a:xfrm>
            <a:off x="30397822" y="27815880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  <a:sym typeface="+mn-ea"/>
              </a:rPr>
              <a:t>非凸优化</a:t>
            </a:r>
            <a:endParaRPr lang="zh-CN" altLang="en-US" sz="3545" b="1" dirty="0"/>
          </a:p>
        </p:txBody>
      </p:sp>
      <p:sp>
        <p:nvSpPr>
          <p:cNvPr id="28" name="矩形 27"/>
          <p:cNvSpPr/>
          <p:nvPr/>
        </p:nvSpPr>
        <p:spPr>
          <a:xfrm>
            <a:off x="24638846" y="24044692"/>
            <a:ext cx="3960000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29" name="矩形 28"/>
          <p:cNvSpPr/>
          <p:nvPr/>
        </p:nvSpPr>
        <p:spPr>
          <a:xfrm>
            <a:off x="29962686" y="24044692"/>
            <a:ext cx="3960000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30" name="矩形 29"/>
          <p:cNvSpPr/>
          <p:nvPr/>
        </p:nvSpPr>
        <p:spPr>
          <a:xfrm>
            <a:off x="9387416" y="24044692"/>
            <a:ext cx="3960000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33" name="矩形 32"/>
          <p:cNvSpPr/>
          <p:nvPr/>
        </p:nvSpPr>
        <p:spPr>
          <a:xfrm>
            <a:off x="35437021" y="24044486"/>
            <a:ext cx="4483100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34" name="矩形: 圆角 6"/>
          <p:cNvSpPr/>
          <p:nvPr/>
        </p:nvSpPr>
        <p:spPr>
          <a:xfrm>
            <a:off x="25006237" y="24613308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确定性优化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37" name="矩形: 圆角 2"/>
          <p:cNvSpPr/>
          <p:nvPr/>
        </p:nvSpPr>
        <p:spPr>
          <a:xfrm>
            <a:off x="13967671" y="21801666"/>
            <a:ext cx="4844415" cy="2034540"/>
          </a:xfrm>
          <a:prstGeom prst="roundRect">
            <a:avLst/>
          </a:prstGeom>
          <a:gradFill>
            <a:gsLst>
              <a:gs pos="18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548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b="1"/>
              <a:t>根据目标函数和</a:t>
            </a:r>
            <a:endParaRPr lang="zh-CN" altLang="en-US" sz="4000" b="1"/>
          </a:p>
          <a:p>
            <a:pPr algn="ctr"/>
            <a:r>
              <a:rPr lang="zh-CN" altLang="en-US" sz="4000" b="1"/>
              <a:t>约束条件的</a:t>
            </a:r>
            <a:endParaRPr lang="zh-CN" altLang="en-US" sz="4000" b="1"/>
          </a:p>
          <a:p>
            <a:pPr algn="ctr"/>
            <a:r>
              <a:rPr lang="zh-CN" altLang="en-US" sz="4000" b="1"/>
              <a:t>数学性质分类</a:t>
            </a:r>
            <a:endParaRPr lang="zh-CN" altLang="en-US" sz="4000" b="1"/>
          </a:p>
        </p:txBody>
      </p:sp>
      <p:sp>
        <p:nvSpPr>
          <p:cNvPr id="40" name="矩形: 圆角 40"/>
          <p:cNvSpPr/>
          <p:nvPr/>
        </p:nvSpPr>
        <p:spPr>
          <a:xfrm>
            <a:off x="14355021" y="25272576"/>
            <a:ext cx="3924300" cy="104013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线性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14513771" y="27576356"/>
            <a:ext cx="3601720" cy="104013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非线性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优化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161981" y="24044486"/>
            <a:ext cx="4421505" cy="5822315"/>
          </a:xfrm>
          <a:prstGeom prst="rect">
            <a:avLst/>
          </a:prstGeom>
          <a:noFill/>
          <a:ln w="57150" cap="rnd" cmpd="sng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545" b="1"/>
          </a:p>
        </p:txBody>
      </p:sp>
      <p:sp>
        <p:nvSpPr>
          <p:cNvPr id="45" name="矩形: 圆角 40"/>
          <p:cNvSpPr/>
          <p:nvPr/>
        </p:nvSpPr>
        <p:spPr>
          <a:xfrm>
            <a:off x="35674447" y="25729776"/>
            <a:ext cx="4082400" cy="104040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二次</a:t>
            </a: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规划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2696" y="16342908"/>
            <a:ext cx="14540980" cy="110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5"/>
              </a:lnSpc>
              <a:spcBef>
                <a:spcPct val="0"/>
              </a:spcBef>
            </a:pPr>
            <a:r>
              <a:rPr lang="zh-CN" altLang="en-US" sz="12155" spc="605" dirty="0">
                <a:solidFill>
                  <a:srgbClr val="FFFFFF"/>
                </a:solidFill>
                <a:latin typeface="可画风暴黑-简" panose="020B0500000000000000" charset="-122"/>
                <a:ea typeface="可画风暴黑-简" panose="020B0500000000000000" charset="-122"/>
                <a:cs typeface="可画风暴黑-简" panose="020B0500000000000000" charset="-122"/>
                <a:sym typeface="可画风暴黑-简" panose="020B0500000000000000" charset="-122"/>
              </a:rPr>
              <a:t>方案设计</a:t>
            </a:r>
            <a:endParaRPr lang="en-US" sz="12155" spc="605" dirty="0">
              <a:solidFill>
                <a:srgbClr val="FFFFFF"/>
              </a:solidFill>
              <a:latin typeface="可画风暴黑-简" panose="020B0500000000000000" charset="-122"/>
              <a:ea typeface="可画风暴黑-简" panose="020B0500000000000000" charset="-122"/>
              <a:cs typeface="可画风暴黑-简" panose="020B0500000000000000" charset="-122"/>
              <a:sym typeface="可画风暴黑-简" panose="020B05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8077141" y="17237933"/>
            <a:ext cx="2617989" cy="523598"/>
          </a:xfrm>
          <a:custGeom>
            <a:avLst/>
            <a:gdLst/>
            <a:ahLst/>
            <a:cxnLst/>
            <a:rect l="l" t="t" r="r" b="b"/>
            <a:pathLst>
              <a:path w="1329960" h="265992">
                <a:moveTo>
                  <a:pt x="1329959" y="265992"/>
                </a:moveTo>
                <a:lnTo>
                  <a:pt x="0" y="265992"/>
                </a:lnTo>
                <a:lnTo>
                  <a:pt x="0" y="0"/>
                </a:lnTo>
                <a:lnTo>
                  <a:pt x="1329959" y="0"/>
                </a:lnTo>
                <a:lnTo>
                  <a:pt x="1329959" y="26599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474512" y="12140802"/>
            <a:ext cx="12249598" cy="8099870"/>
          </a:xfrm>
          <a:custGeom>
            <a:avLst/>
            <a:gdLst/>
            <a:ahLst/>
            <a:cxnLst/>
            <a:rect l="l" t="t" r="r" b="b"/>
            <a:pathLst>
              <a:path w="6222896" h="4114800">
                <a:moveTo>
                  <a:pt x="0" y="0"/>
                </a:moveTo>
                <a:lnTo>
                  <a:pt x="6222896" y="0"/>
                </a:lnTo>
                <a:lnTo>
                  <a:pt x="62228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8" name="组合 87"/>
          <p:cNvGrpSpPr/>
          <p:nvPr/>
        </p:nvGrpSpPr>
        <p:grpSpPr>
          <a:xfrm>
            <a:off x="17364206" y="16797018"/>
            <a:ext cx="5997187" cy="1542282"/>
            <a:chOff x="7873230" y="2093099"/>
            <a:chExt cx="3046620" cy="783492"/>
          </a:xfrm>
        </p:grpSpPr>
        <p:sp>
          <p:nvSpPr>
            <p:cNvPr id="89" name="文本框 88"/>
            <p:cNvSpPr txBox="1"/>
            <p:nvPr/>
          </p:nvSpPr>
          <p:spPr>
            <a:xfrm>
              <a:off x="8845865" y="2093099"/>
              <a:ext cx="2073985" cy="783492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sz="63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软件功能概述</a:t>
              </a:r>
              <a:endParaRPr lang="zh-CN" altLang="en-US" sz="63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7873230" y="2108731"/>
              <a:ext cx="509735" cy="561962"/>
              <a:chOff x="4626" y="470"/>
              <a:chExt cx="412" cy="491"/>
            </a:xfrm>
          </p:grpSpPr>
          <p:sp>
            <p:nvSpPr>
              <p:cNvPr id="91" name="等腰三角形 90"/>
              <p:cNvSpPr/>
              <p:nvPr/>
            </p:nvSpPr>
            <p:spPr>
              <a:xfrm rot="5400000">
                <a:off x="4648" y="502"/>
                <a:ext cx="423" cy="359"/>
              </a:xfrm>
              <a:prstGeom prst="triangle">
                <a:avLst/>
              </a:prstGeom>
              <a:solidFill>
                <a:srgbClr val="A5A5A5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545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92" name="等腰三角形 91"/>
              <p:cNvSpPr/>
              <p:nvPr/>
            </p:nvSpPr>
            <p:spPr>
              <a:xfrm rot="5400000">
                <a:off x="4589" y="540"/>
                <a:ext cx="458" cy="384"/>
              </a:xfrm>
              <a:prstGeom prst="triangle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545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cxnSp>
        <p:nvCxnSpPr>
          <p:cNvPr id="179" name="直接连接符 178"/>
          <p:cNvCxnSpPr/>
          <p:nvPr/>
        </p:nvCxnSpPr>
        <p:spPr>
          <a:xfrm>
            <a:off x="-10517614" y="28839281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>
            <a:off x="-11936906" y="28747123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 flipH="1" flipV="1">
            <a:off x="-13018714" y="31914025"/>
            <a:ext cx="1024564" cy="0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>
            <a:off x="-37055439" y="38309262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9850130" y="24550118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账号密码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9849715" y="27143241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Token生成</a:t>
            </a:r>
            <a:endParaRPr lang="zh-CN" altLang="en-US" sz="3935" b="1" dirty="0"/>
          </a:p>
        </p:txBody>
      </p:sp>
      <p:sp>
        <p:nvSpPr>
          <p:cNvPr id="73" name="矩形: 圆角 72"/>
          <p:cNvSpPr/>
          <p:nvPr/>
        </p:nvSpPr>
        <p:spPr>
          <a:xfrm>
            <a:off x="9373612" y="22015909"/>
            <a:ext cx="4076184" cy="1459976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登录界面</a:t>
            </a:r>
            <a:endParaRPr lang="zh-CN" altLang="en-US" sz="4725" b="1" dirty="0"/>
          </a:p>
        </p:txBody>
      </p:sp>
      <p:sp>
        <p:nvSpPr>
          <p:cNvPr id="75" name="矩形: 圆角 74"/>
          <p:cNvSpPr/>
          <p:nvPr/>
        </p:nvSpPr>
        <p:spPr>
          <a:xfrm>
            <a:off x="19720946" y="22015909"/>
            <a:ext cx="3461194" cy="1377478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75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>
                <a:sym typeface="字由点字浩魂" panose="02000009000000000000" charset="-122"/>
              </a:rPr>
              <a:t>主系统</a:t>
            </a:r>
            <a:endParaRPr lang="zh-CN" altLang="en-US" sz="4725" b="1" dirty="0">
              <a:latin typeface="标准粗黑" panose="02000503000000000000" charset="-122"/>
              <a:ea typeface="标准粗黑" panose="02000503000000000000" charset="-122"/>
              <a:sym typeface="字由点字浩魂" panose="02000009000000000000" charset="-122"/>
            </a:endParaRPr>
          </a:p>
        </p:txBody>
      </p:sp>
      <p:sp>
        <p:nvSpPr>
          <p:cNvPr id="6" name="矩形: 圆角 2"/>
          <p:cNvSpPr/>
          <p:nvPr/>
        </p:nvSpPr>
        <p:spPr>
          <a:xfrm>
            <a:off x="22149657" y="18549715"/>
            <a:ext cx="5609910" cy="2134966"/>
          </a:xfrm>
          <a:prstGeom prst="round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39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534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" name="文本框 6"/>
          <p:cNvSpPr txBox="1"/>
          <p:nvPr/>
        </p:nvSpPr>
        <p:spPr>
          <a:xfrm>
            <a:off x="22184656" y="18999707"/>
            <a:ext cx="5551161" cy="8212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70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瞳溯系统</a:t>
            </a:r>
            <a:endParaRPr lang="zh-CN" altLang="en-US" sz="70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: 圆角 72"/>
          <p:cNvSpPr/>
          <p:nvPr/>
        </p:nvSpPr>
        <p:spPr>
          <a:xfrm>
            <a:off x="36399427" y="21999659"/>
            <a:ext cx="5552411" cy="1542475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725" b="1" dirty="0"/>
              <a:t>DeepSeek-R1</a:t>
            </a:r>
            <a:br>
              <a:rPr lang="en-US" altLang="zh-CN" sz="4725" b="1" dirty="0"/>
            </a:br>
            <a:r>
              <a:rPr lang="zh-CN" altLang="en-US" sz="4725" b="1" dirty="0"/>
              <a:t>大模型辅助诊断</a:t>
            </a:r>
            <a:endParaRPr lang="zh-CN" altLang="en-US" sz="4725" b="1" dirty="0"/>
          </a:p>
        </p:txBody>
      </p:sp>
      <p:sp>
        <p:nvSpPr>
          <p:cNvPr id="32" name="矩形: 圆角 73"/>
          <p:cNvSpPr/>
          <p:nvPr/>
        </p:nvSpPr>
        <p:spPr>
          <a:xfrm>
            <a:off x="27999562" y="21999659"/>
            <a:ext cx="4846172" cy="1377478"/>
          </a:xfrm>
          <a:prstGeom prst="round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64000">
                <a:schemeClr val="accent3">
                  <a:lumMod val="75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可视化分析</a:t>
            </a:r>
            <a:endParaRPr lang="zh-CN" altLang="en-US" sz="4725" b="1" dirty="0"/>
          </a:p>
        </p:txBody>
      </p:sp>
      <p:sp>
        <p:nvSpPr>
          <p:cNvPr id="35" name="矩形: 圆角 73"/>
          <p:cNvSpPr/>
          <p:nvPr/>
        </p:nvSpPr>
        <p:spPr>
          <a:xfrm>
            <a:off x="14278533" y="22015909"/>
            <a:ext cx="4138683" cy="1459976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主界面</a:t>
            </a:r>
            <a:endParaRPr lang="zh-CN" altLang="en-US" sz="4725" b="1" dirty="0"/>
          </a:p>
        </p:txBody>
      </p:sp>
      <p:sp>
        <p:nvSpPr>
          <p:cNvPr id="36" name="矩形: 圆角 40"/>
          <p:cNvSpPr/>
          <p:nvPr/>
        </p:nvSpPr>
        <p:spPr>
          <a:xfrm>
            <a:off x="14649777" y="24249623"/>
            <a:ext cx="3523693" cy="10987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医生评价主页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38" name="矩形: 圆角 40"/>
          <p:cNvSpPr/>
          <p:nvPr/>
        </p:nvSpPr>
        <p:spPr>
          <a:xfrm>
            <a:off x="14799775" y="26093343"/>
            <a:ext cx="3167666" cy="10984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待办</a:t>
            </a:r>
            <a:endParaRPr lang="zh-CN" altLang="en-US" sz="3545" b="1" dirty="0"/>
          </a:p>
        </p:txBody>
      </p:sp>
      <p:sp>
        <p:nvSpPr>
          <p:cNvPr id="39" name="矩形: 圆角 40"/>
          <p:cNvSpPr/>
          <p:nvPr/>
        </p:nvSpPr>
        <p:spPr>
          <a:xfrm>
            <a:off x="25542102" y="24361235"/>
            <a:ext cx="4294931" cy="10987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静态数据集分析</a:t>
            </a:r>
            <a:endParaRPr lang="zh-CN" altLang="en-US" sz="3545" b="1" dirty="0"/>
          </a:p>
        </p:txBody>
      </p:sp>
      <p:sp>
        <p:nvSpPr>
          <p:cNvPr id="49" name="矩形: 圆角 6"/>
          <p:cNvSpPr/>
          <p:nvPr/>
        </p:nvSpPr>
        <p:spPr>
          <a:xfrm>
            <a:off x="19817017" y="23846863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信息录入</a:t>
            </a:r>
            <a:endParaRPr lang="zh-CN" altLang="en-US" sz="3545" b="1" dirty="0"/>
          </a:p>
        </p:txBody>
      </p:sp>
      <p:sp>
        <p:nvSpPr>
          <p:cNvPr id="56" name="矩形: 圆角 6"/>
          <p:cNvSpPr/>
          <p:nvPr/>
        </p:nvSpPr>
        <p:spPr>
          <a:xfrm>
            <a:off x="19829517" y="25614335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影像上传</a:t>
            </a:r>
            <a:endParaRPr lang="zh-CN" altLang="en-US" sz="3545" b="1" dirty="0"/>
          </a:p>
        </p:txBody>
      </p:sp>
      <p:sp>
        <p:nvSpPr>
          <p:cNvPr id="57" name="矩形: 圆角 6"/>
          <p:cNvSpPr/>
          <p:nvPr/>
        </p:nvSpPr>
        <p:spPr>
          <a:xfrm>
            <a:off x="18875959" y="27408322"/>
            <a:ext cx="4947420" cy="153997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ResNet-34模型分析以及CAM生成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60" name="矩形: 圆角 6"/>
          <p:cNvSpPr/>
          <p:nvPr/>
        </p:nvSpPr>
        <p:spPr>
          <a:xfrm>
            <a:off x="19367201" y="29667035"/>
            <a:ext cx="3924937" cy="1098732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医生登录系统</a:t>
            </a:r>
            <a:endParaRPr lang="zh-CN" altLang="en-US" sz="3545" b="1" dirty="0"/>
          </a:p>
        </p:txBody>
      </p:sp>
      <p:sp>
        <p:nvSpPr>
          <p:cNvPr id="61" name="矩形: 圆角 6"/>
          <p:cNvSpPr/>
          <p:nvPr/>
        </p:nvSpPr>
        <p:spPr>
          <a:xfrm>
            <a:off x="19817017" y="31562989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诊断报告</a:t>
            </a:r>
            <a:endParaRPr lang="zh-CN" altLang="en-US" sz="3545" b="1" dirty="0"/>
          </a:p>
        </p:txBody>
      </p:sp>
      <p:sp>
        <p:nvSpPr>
          <p:cNvPr id="76" name="矩形: 圆角 6"/>
          <p:cNvSpPr/>
          <p:nvPr/>
        </p:nvSpPr>
        <p:spPr>
          <a:xfrm>
            <a:off x="16891371" y="33480458"/>
            <a:ext cx="2905465" cy="949591"/>
          </a:xfrm>
          <a:prstGeom prst="roundRect">
            <a:avLst/>
          </a:prstGeom>
          <a:solidFill>
            <a:srgbClr val="9F99D3">
              <a:alpha val="7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发布功能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7" name="矩形: 圆角 6"/>
          <p:cNvSpPr/>
          <p:nvPr/>
        </p:nvSpPr>
        <p:spPr>
          <a:xfrm>
            <a:off x="22749647" y="33549473"/>
            <a:ext cx="2902453" cy="951235"/>
          </a:xfrm>
          <a:prstGeom prst="roundRect">
            <a:avLst/>
          </a:prstGeom>
          <a:solidFill>
            <a:srgbClr val="9F99D3">
              <a:alpha val="7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快捷打印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9" name="矩形: 圆角 40"/>
          <p:cNvSpPr/>
          <p:nvPr/>
        </p:nvSpPr>
        <p:spPr>
          <a:xfrm>
            <a:off x="24523368" y="26863331"/>
            <a:ext cx="3177449" cy="246121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年龄-眼疾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数据集分析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0" name="矩形: 圆角 40"/>
          <p:cNvSpPr/>
          <p:nvPr/>
        </p:nvSpPr>
        <p:spPr>
          <a:xfrm>
            <a:off x="28299558" y="26863331"/>
            <a:ext cx="2336212" cy="2423711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性别-眼疾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分析图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1" name="矩形: 圆角 40"/>
          <p:cNvSpPr/>
          <p:nvPr/>
        </p:nvSpPr>
        <p:spPr>
          <a:xfrm>
            <a:off x="31658253" y="24360871"/>
            <a:ext cx="4321180" cy="10987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动态相关性分析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" name="矩形: 圆角 40"/>
          <p:cNvSpPr/>
          <p:nvPr/>
        </p:nvSpPr>
        <p:spPr>
          <a:xfrm>
            <a:off x="31007014" y="26713333"/>
            <a:ext cx="2452460" cy="2686207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雷达图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因素分析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9" name="矩形: 圆角 40"/>
          <p:cNvSpPr/>
          <p:nvPr/>
        </p:nvSpPr>
        <p:spPr>
          <a:xfrm>
            <a:off x="34094464" y="26713333"/>
            <a:ext cx="2452460" cy="2686207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屏幕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时间分析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0" name="矩形: 圆角 40"/>
          <p:cNvSpPr/>
          <p:nvPr/>
        </p:nvSpPr>
        <p:spPr>
          <a:xfrm>
            <a:off x="32624488" y="30099529"/>
            <a:ext cx="2481210" cy="2301213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柱状图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相关性分析</a:t>
            </a:r>
            <a:endParaRPr lang="zh-CN" altLang="en-US" sz="3545" b="1" dirty="0"/>
          </a:p>
        </p:txBody>
      </p:sp>
      <p:sp>
        <p:nvSpPr>
          <p:cNvPr id="93" name="矩形: 圆角 6"/>
          <p:cNvSpPr/>
          <p:nvPr/>
        </p:nvSpPr>
        <p:spPr>
          <a:xfrm>
            <a:off x="37449410" y="24835863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知识库嵌入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94" name="矩形: 圆角 6"/>
          <p:cNvSpPr/>
          <p:nvPr/>
        </p:nvSpPr>
        <p:spPr>
          <a:xfrm>
            <a:off x="37449410" y="27099577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分析界面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1" name="矩形: 圆角 40"/>
          <p:cNvSpPr/>
          <p:nvPr/>
        </p:nvSpPr>
        <p:spPr>
          <a:xfrm>
            <a:off x="14797413" y="27849565"/>
            <a:ext cx="3167666" cy="10984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团队介绍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42" name="等腰三角形 41"/>
          <p:cNvSpPr/>
          <p:nvPr/>
        </p:nvSpPr>
        <p:spPr>
          <a:xfrm rot="10800000">
            <a:off x="21149279" y="25096178"/>
            <a:ext cx="472965" cy="407728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58" name="等腰三角形 57"/>
          <p:cNvSpPr/>
          <p:nvPr/>
        </p:nvSpPr>
        <p:spPr>
          <a:xfrm rot="10800000">
            <a:off x="21149279" y="26848650"/>
            <a:ext cx="472965" cy="407728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62" name="等腰三角形 61"/>
          <p:cNvSpPr/>
          <p:nvPr/>
        </p:nvSpPr>
        <p:spPr>
          <a:xfrm rot="10800000">
            <a:off x="21149279" y="29137363"/>
            <a:ext cx="472965" cy="407728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64" name="等腰三角形 63"/>
          <p:cNvSpPr/>
          <p:nvPr/>
        </p:nvSpPr>
        <p:spPr>
          <a:xfrm rot="10800000">
            <a:off x="21149279" y="30923334"/>
            <a:ext cx="472965" cy="407728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2" name="左大括号 71"/>
          <p:cNvSpPr/>
          <p:nvPr/>
        </p:nvSpPr>
        <p:spPr>
          <a:xfrm rot="5400000">
            <a:off x="21052174" y="30140778"/>
            <a:ext cx="671239" cy="5907405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4" name="左大括号 73"/>
          <p:cNvSpPr/>
          <p:nvPr/>
        </p:nvSpPr>
        <p:spPr>
          <a:xfrm rot="5400000">
            <a:off x="25065860" y="7253647"/>
            <a:ext cx="671239" cy="27975799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95" name="左大括号 94"/>
          <p:cNvSpPr/>
          <p:nvPr/>
        </p:nvSpPr>
        <p:spPr>
          <a:xfrm rot="5400000">
            <a:off x="30353274" y="20774679"/>
            <a:ext cx="671239" cy="5907405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96" name="左大括号 95"/>
          <p:cNvSpPr/>
          <p:nvPr/>
        </p:nvSpPr>
        <p:spPr>
          <a:xfrm rot="5400000">
            <a:off x="27382072" y="24119625"/>
            <a:ext cx="671239" cy="4377429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97" name="左大括号 96"/>
          <p:cNvSpPr/>
          <p:nvPr/>
        </p:nvSpPr>
        <p:spPr>
          <a:xfrm rot="5400000">
            <a:off x="33529473" y="23969627"/>
            <a:ext cx="671239" cy="4377429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14" name="矩形 13"/>
          <p:cNvSpPr/>
          <p:nvPr/>
        </p:nvSpPr>
        <p:spPr>
          <a:xfrm>
            <a:off x="9549860" y="23795880"/>
            <a:ext cx="3749940" cy="5744907"/>
          </a:xfrm>
          <a:prstGeom prst="rect">
            <a:avLst/>
          </a:prstGeom>
          <a:noFill/>
          <a:ln cap="rnd">
            <a:solidFill>
              <a:schemeClr val="bg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19" name="矩形 18"/>
          <p:cNvSpPr/>
          <p:nvPr/>
        </p:nvSpPr>
        <p:spPr>
          <a:xfrm>
            <a:off x="14308444" y="23799630"/>
            <a:ext cx="4037435" cy="5741158"/>
          </a:xfrm>
          <a:prstGeom prst="rect">
            <a:avLst/>
          </a:prstGeom>
          <a:noFill/>
          <a:ln cap="rnd">
            <a:solidFill>
              <a:schemeClr val="bg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20" name="矩形 19"/>
          <p:cNvSpPr/>
          <p:nvPr/>
        </p:nvSpPr>
        <p:spPr>
          <a:xfrm>
            <a:off x="36999329" y="23795880"/>
            <a:ext cx="4037435" cy="5741158"/>
          </a:xfrm>
          <a:prstGeom prst="rect">
            <a:avLst/>
          </a:prstGeom>
          <a:noFill/>
          <a:ln cap="rnd">
            <a:solidFill>
              <a:schemeClr val="bg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5" name="圆角矩形 4"/>
          <p:cNvSpPr/>
          <p:nvPr/>
        </p:nvSpPr>
        <p:spPr>
          <a:xfrm>
            <a:off x="8799872" y="18339718"/>
            <a:ext cx="33945703" cy="16590983"/>
          </a:xfrm>
          <a:prstGeom prst="roundRect">
            <a:avLst/>
          </a:prstGeom>
          <a:noFill/>
          <a:ln w="635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7474512" y="12140802"/>
            <a:ext cx="12249598" cy="8099870"/>
          </a:xfrm>
          <a:custGeom>
            <a:avLst/>
            <a:gdLst/>
            <a:ahLst/>
            <a:cxnLst/>
            <a:rect l="l" t="t" r="r" b="b"/>
            <a:pathLst>
              <a:path w="6222896" h="4114800">
                <a:moveTo>
                  <a:pt x="0" y="0"/>
                </a:moveTo>
                <a:lnTo>
                  <a:pt x="6222896" y="0"/>
                </a:lnTo>
                <a:lnTo>
                  <a:pt x="62228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cxnSp>
        <p:nvCxnSpPr>
          <p:cNvPr id="179" name="直接连接符 178"/>
          <p:cNvCxnSpPr/>
          <p:nvPr/>
        </p:nvCxnSpPr>
        <p:spPr>
          <a:xfrm>
            <a:off x="-10517614" y="28839281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>
            <a:off x="-11936906" y="28747123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 flipH="1" flipV="1">
            <a:off x="-13018714" y="31914025"/>
            <a:ext cx="1024564" cy="0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>
            <a:off x="-37055439" y="38309262"/>
            <a:ext cx="0" cy="3166902"/>
          </a:xfrm>
          <a:prstGeom prst="line">
            <a:avLst/>
          </a:prstGeom>
          <a:ln w="15875">
            <a:solidFill>
              <a:srgbClr val="50EDF8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9850130" y="24550118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账号密码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9849715" y="27143241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Token生成</a:t>
            </a:r>
            <a:endParaRPr lang="zh-CN" altLang="en-US" sz="3935" b="1" dirty="0"/>
          </a:p>
        </p:txBody>
      </p:sp>
      <p:sp>
        <p:nvSpPr>
          <p:cNvPr id="73" name="矩形: 圆角 72"/>
          <p:cNvSpPr/>
          <p:nvPr/>
        </p:nvSpPr>
        <p:spPr>
          <a:xfrm>
            <a:off x="9373612" y="22015909"/>
            <a:ext cx="4076184" cy="1459976"/>
          </a:xfrm>
          <a:prstGeom prst="roundRect">
            <a:avLst/>
          </a:prstGeom>
          <a:gradFill>
            <a:gsLst>
              <a:gs pos="0">
                <a:srgbClr val="2B86F5"/>
              </a:gs>
              <a:gs pos="45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1548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登录界面</a:t>
            </a:r>
            <a:endParaRPr lang="zh-CN" altLang="en-US" sz="4725" b="1" dirty="0"/>
          </a:p>
        </p:txBody>
      </p:sp>
      <p:sp>
        <p:nvSpPr>
          <p:cNvPr id="75" name="矩形: 圆角 74"/>
          <p:cNvSpPr/>
          <p:nvPr/>
        </p:nvSpPr>
        <p:spPr>
          <a:xfrm>
            <a:off x="19720946" y="22015909"/>
            <a:ext cx="3461194" cy="1377478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0">
                <a:schemeClr val="accent5">
                  <a:lumMod val="75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>
                <a:sym typeface="字由点字浩魂" panose="02000009000000000000" charset="-122"/>
              </a:rPr>
              <a:t>主系统</a:t>
            </a:r>
            <a:endParaRPr lang="zh-CN" altLang="en-US" sz="4725" b="1" dirty="0">
              <a:latin typeface="标准粗黑" panose="02000503000000000000" charset="-122"/>
              <a:ea typeface="标准粗黑" panose="02000503000000000000" charset="-122"/>
              <a:sym typeface="字由点字浩魂" panose="02000009000000000000" charset="-122"/>
            </a:endParaRPr>
          </a:p>
        </p:txBody>
      </p:sp>
      <p:sp>
        <p:nvSpPr>
          <p:cNvPr id="6" name="矩形: 圆角 2"/>
          <p:cNvSpPr/>
          <p:nvPr/>
        </p:nvSpPr>
        <p:spPr>
          <a:xfrm>
            <a:off x="22149657" y="18549715"/>
            <a:ext cx="5609910" cy="2134966"/>
          </a:xfrm>
          <a:prstGeom prst="round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39000">
                <a:schemeClr val="accent1">
                  <a:lumMod val="97000"/>
                  <a:lumOff val="3000"/>
                </a:schemeClr>
              </a:gs>
              <a:gs pos="100000">
                <a:srgbClr val="50EDF8"/>
              </a:gs>
            </a:gsLst>
            <a:lin ang="534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" name="文本框 6"/>
          <p:cNvSpPr txBox="1"/>
          <p:nvPr/>
        </p:nvSpPr>
        <p:spPr>
          <a:xfrm>
            <a:off x="22184656" y="18999707"/>
            <a:ext cx="5551161" cy="8212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70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瞳溯系统</a:t>
            </a:r>
            <a:endParaRPr lang="zh-CN" altLang="en-US" sz="70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: 圆角 72"/>
          <p:cNvSpPr/>
          <p:nvPr/>
        </p:nvSpPr>
        <p:spPr>
          <a:xfrm>
            <a:off x="36399427" y="21999659"/>
            <a:ext cx="5552411" cy="1542475"/>
          </a:xfrm>
          <a:prstGeom prst="roundRect">
            <a:avLst/>
          </a:prstGeom>
          <a:solidFill>
            <a:srgbClr val="95373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725" b="1" dirty="0"/>
              <a:t>DeepSeek-R1</a:t>
            </a:r>
            <a:br>
              <a:rPr lang="en-US" altLang="zh-CN" sz="4725" b="1" dirty="0"/>
            </a:br>
            <a:r>
              <a:rPr lang="zh-CN" altLang="en-US" sz="4725" b="1" dirty="0"/>
              <a:t>大模型辅助诊断</a:t>
            </a:r>
            <a:endParaRPr lang="zh-CN" altLang="en-US" sz="4725" b="1" dirty="0"/>
          </a:p>
        </p:txBody>
      </p:sp>
      <p:sp>
        <p:nvSpPr>
          <p:cNvPr id="32" name="矩形: 圆角 73"/>
          <p:cNvSpPr/>
          <p:nvPr/>
        </p:nvSpPr>
        <p:spPr>
          <a:xfrm>
            <a:off x="27999562" y="21999659"/>
            <a:ext cx="4846172" cy="1377478"/>
          </a:xfrm>
          <a:prstGeom prst="round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64000">
                <a:schemeClr val="accent3">
                  <a:lumMod val="75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可视化分析</a:t>
            </a:r>
            <a:endParaRPr lang="zh-CN" altLang="en-US" sz="4725" b="1" dirty="0"/>
          </a:p>
        </p:txBody>
      </p:sp>
      <p:sp>
        <p:nvSpPr>
          <p:cNvPr id="35" name="矩形: 圆角 73"/>
          <p:cNvSpPr/>
          <p:nvPr/>
        </p:nvSpPr>
        <p:spPr>
          <a:xfrm>
            <a:off x="14278533" y="22015909"/>
            <a:ext cx="4138683" cy="1459976"/>
          </a:xfrm>
          <a:prstGeom prst="roundRect">
            <a:avLst/>
          </a:prstGeom>
          <a:gradFill>
            <a:gsLst>
              <a:gs pos="10000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34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725" b="1" dirty="0"/>
              <a:t>主界面</a:t>
            </a:r>
            <a:endParaRPr lang="zh-CN" altLang="en-US" sz="4725" b="1" dirty="0"/>
          </a:p>
        </p:txBody>
      </p:sp>
      <p:sp>
        <p:nvSpPr>
          <p:cNvPr id="36" name="矩形: 圆角 40"/>
          <p:cNvSpPr/>
          <p:nvPr/>
        </p:nvSpPr>
        <p:spPr>
          <a:xfrm>
            <a:off x="14649777" y="24249623"/>
            <a:ext cx="3523693" cy="10987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医生评价主页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38" name="矩形: 圆角 40"/>
          <p:cNvSpPr/>
          <p:nvPr/>
        </p:nvSpPr>
        <p:spPr>
          <a:xfrm>
            <a:off x="14799775" y="26093343"/>
            <a:ext cx="3167666" cy="10984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待办</a:t>
            </a:r>
            <a:endParaRPr lang="zh-CN" altLang="en-US" sz="3545" b="1" dirty="0"/>
          </a:p>
        </p:txBody>
      </p:sp>
      <p:sp>
        <p:nvSpPr>
          <p:cNvPr id="39" name="矩形: 圆角 40"/>
          <p:cNvSpPr/>
          <p:nvPr/>
        </p:nvSpPr>
        <p:spPr>
          <a:xfrm>
            <a:off x="25542102" y="24361235"/>
            <a:ext cx="4294931" cy="10987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静态数据集分析</a:t>
            </a:r>
            <a:endParaRPr lang="zh-CN" altLang="en-US" sz="3545" b="1" dirty="0"/>
          </a:p>
        </p:txBody>
      </p:sp>
      <p:sp>
        <p:nvSpPr>
          <p:cNvPr id="49" name="矩形: 圆角 6"/>
          <p:cNvSpPr/>
          <p:nvPr/>
        </p:nvSpPr>
        <p:spPr>
          <a:xfrm>
            <a:off x="19817017" y="23846863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信息录入</a:t>
            </a:r>
            <a:endParaRPr lang="zh-CN" altLang="en-US" sz="3545" b="1" dirty="0"/>
          </a:p>
        </p:txBody>
      </p:sp>
      <p:sp>
        <p:nvSpPr>
          <p:cNvPr id="56" name="矩形: 圆角 6"/>
          <p:cNvSpPr/>
          <p:nvPr/>
        </p:nvSpPr>
        <p:spPr>
          <a:xfrm>
            <a:off x="19829517" y="25614335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影像上传</a:t>
            </a:r>
            <a:endParaRPr lang="zh-CN" altLang="en-US" sz="3545" b="1" dirty="0"/>
          </a:p>
        </p:txBody>
      </p:sp>
      <p:sp>
        <p:nvSpPr>
          <p:cNvPr id="57" name="矩形: 圆角 6"/>
          <p:cNvSpPr/>
          <p:nvPr/>
        </p:nvSpPr>
        <p:spPr>
          <a:xfrm>
            <a:off x="18875959" y="27408322"/>
            <a:ext cx="4947420" cy="1539975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ResNet-34模型分析以及CAM生成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60" name="矩形: 圆角 6"/>
          <p:cNvSpPr/>
          <p:nvPr/>
        </p:nvSpPr>
        <p:spPr>
          <a:xfrm>
            <a:off x="19367201" y="29667035"/>
            <a:ext cx="3924937" cy="1098732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医生登录系统</a:t>
            </a:r>
            <a:endParaRPr lang="zh-CN" altLang="en-US" sz="3545" b="1" dirty="0"/>
          </a:p>
        </p:txBody>
      </p:sp>
      <p:sp>
        <p:nvSpPr>
          <p:cNvPr id="61" name="矩形: 圆角 6"/>
          <p:cNvSpPr/>
          <p:nvPr/>
        </p:nvSpPr>
        <p:spPr>
          <a:xfrm>
            <a:off x="19817017" y="31562989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诊断报告</a:t>
            </a:r>
            <a:endParaRPr lang="zh-CN" altLang="en-US" sz="3545" b="1" dirty="0"/>
          </a:p>
        </p:txBody>
      </p:sp>
      <p:sp>
        <p:nvSpPr>
          <p:cNvPr id="76" name="矩形: 圆角 6"/>
          <p:cNvSpPr/>
          <p:nvPr/>
        </p:nvSpPr>
        <p:spPr>
          <a:xfrm>
            <a:off x="16891371" y="33480458"/>
            <a:ext cx="2905465" cy="949591"/>
          </a:xfrm>
          <a:prstGeom prst="roundRect">
            <a:avLst/>
          </a:prstGeom>
          <a:solidFill>
            <a:srgbClr val="9F99D3">
              <a:alpha val="7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发布功能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7" name="矩形: 圆角 6"/>
          <p:cNvSpPr/>
          <p:nvPr/>
        </p:nvSpPr>
        <p:spPr>
          <a:xfrm>
            <a:off x="22749647" y="33549473"/>
            <a:ext cx="2902453" cy="951235"/>
          </a:xfrm>
          <a:prstGeom prst="roundRect">
            <a:avLst/>
          </a:prstGeom>
          <a:solidFill>
            <a:srgbClr val="9F99D3">
              <a:alpha val="7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快捷打印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79" name="矩形: 圆角 40"/>
          <p:cNvSpPr/>
          <p:nvPr/>
        </p:nvSpPr>
        <p:spPr>
          <a:xfrm>
            <a:off x="24523368" y="26863331"/>
            <a:ext cx="3177449" cy="2461210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年龄-眼疾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数据集分析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0" name="矩形: 圆角 40"/>
          <p:cNvSpPr/>
          <p:nvPr/>
        </p:nvSpPr>
        <p:spPr>
          <a:xfrm>
            <a:off x="28299558" y="26863331"/>
            <a:ext cx="2336212" cy="2423711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性别-眼疾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分析图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1" name="矩形: 圆角 40"/>
          <p:cNvSpPr/>
          <p:nvPr/>
        </p:nvSpPr>
        <p:spPr>
          <a:xfrm>
            <a:off x="31658253" y="24360871"/>
            <a:ext cx="4321180" cy="10987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动态相关性分析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8" name="矩形: 圆角 40"/>
          <p:cNvSpPr/>
          <p:nvPr/>
        </p:nvSpPr>
        <p:spPr>
          <a:xfrm>
            <a:off x="31007014" y="26713333"/>
            <a:ext cx="2452460" cy="2686207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雷达图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因素分析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9" name="矩形: 圆角 40"/>
          <p:cNvSpPr/>
          <p:nvPr/>
        </p:nvSpPr>
        <p:spPr>
          <a:xfrm>
            <a:off x="34094464" y="26713333"/>
            <a:ext cx="2452460" cy="2686207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屏幕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时间分析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0" name="矩形: 圆角 40"/>
          <p:cNvSpPr/>
          <p:nvPr/>
        </p:nvSpPr>
        <p:spPr>
          <a:xfrm>
            <a:off x="32624488" y="30099529"/>
            <a:ext cx="2481210" cy="2301213"/>
          </a:xfrm>
          <a:prstGeom prst="roundRect">
            <a:avLst/>
          </a:prstGeom>
          <a:solidFill>
            <a:srgbClr val="7793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柱状图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相关性分析</a:t>
            </a:r>
            <a:endParaRPr lang="zh-CN" altLang="en-US" sz="3545" b="1" dirty="0"/>
          </a:p>
        </p:txBody>
      </p:sp>
      <p:sp>
        <p:nvSpPr>
          <p:cNvPr id="93" name="矩形: 圆角 6"/>
          <p:cNvSpPr/>
          <p:nvPr/>
        </p:nvSpPr>
        <p:spPr>
          <a:xfrm>
            <a:off x="37449410" y="24835863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知识库嵌入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94" name="矩形: 圆角 6"/>
          <p:cNvSpPr/>
          <p:nvPr/>
        </p:nvSpPr>
        <p:spPr>
          <a:xfrm>
            <a:off x="37449410" y="27099577"/>
            <a:ext cx="3167666" cy="1098408"/>
          </a:xfrm>
          <a:prstGeom prst="roundRect">
            <a:avLst/>
          </a:prstGeom>
          <a:solidFill>
            <a:srgbClr val="9F9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None/>
            </a:pPr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分析界面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11" name="矩形: 圆角 40"/>
          <p:cNvSpPr/>
          <p:nvPr/>
        </p:nvSpPr>
        <p:spPr>
          <a:xfrm>
            <a:off x="14797413" y="27849565"/>
            <a:ext cx="3167666" cy="10984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35" b="1" dirty="0">
                <a:latin typeface="金山云技术体" charset="-122"/>
                <a:ea typeface="金山云技术体" charset="-122"/>
              </a:rPr>
              <a:t>团队介绍</a:t>
            </a:r>
            <a:endParaRPr lang="zh-CN" altLang="en-US" sz="3935" b="1" dirty="0">
              <a:latin typeface="金山云技术体" charset="-122"/>
              <a:ea typeface="金山云技术体" charset="-122"/>
            </a:endParaRPr>
          </a:p>
        </p:txBody>
      </p:sp>
      <p:sp>
        <p:nvSpPr>
          <p:cNvPr id="42" name="等腰三角形 41"/>
          <p:cNvSpPr/>
          <p:nvPr/>
        </p:nvSpPr>
        <p:spPr>
          <a:xfrm rot="10800000">
            <a:off x="21149279" y="25096178"/>
            <a:ext cx="472965" cy="407728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58" name="等腰三角形 57"/>
          <p:cNvSpPr/>
          <p:nvPr/>
        </p:nvSpPr>
        <p:spPr>
          <a:xfrm rot="10800000">
            <a:off x="21149279" y="26848650"/>
            <a:ext cx="472965" cy="407728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62" name="等腰三角形 61"/>
          <p:cNvSpPr/>
          <p:nvPr/>
        </p:nvSpPr>
        <p:spPr>
          <a:xfrm rot="10800000">
            <a:off x="21149279" y="29137363"/>
            <a:ext cx="472965" cy="407728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64" name="等腰三角形 63"/>
          <p:cNvSpPr/>
          <p:nvPr/>
        </p:nvSpPr>
        <p:spPr>
          <a:xfrm rot="10800000">
            <a:off x="21149279" y="30923334"/>
            <a:ext cx="472965" cy="407728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2" name="左大括号 71"/>
          <p:cNvSpPr/>
          <p:nvPr/>
        </p:nvSpPr>
        <p:spPr>
          <a:xfrm rot="5400000">
            <a:off x="21052174" y="30140778"/>
            <a:ext cx="671239" cy="5907405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74" name="左大括号 73"/>
          <p:cNvSpPr/>
          <p:nvPr/>
        </p:nvSpPr>
        <p:spPr>
          <a:xfrm rot="5400000">
            <a:off x="25065860" y="7253647"/>
            <a:ext cx="671239" cy="27975799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95" name="左大括号 94"/>
          <p:cNvSpPr/>
          <p:nvPr/>
        </p:nvSpPr>
        <p:spPr>
          <a:xfrm rot="5400000">
            <a:off x="30353274" y="20774679"/>
            <a:ext cx="671239" cy="5907405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96" name="左大括号 95"/>
          <p:cNvSpPr/>
          <p:nvPr/>
        </p:nvSpPr>
        <p:spPr>
          <a:xfrm rot="5400000">
            <a:off x="27382072" y="24119625"/>
            <a:ext cx="671239" cy="4377429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97" name="左大括号 96"/>
          <p:cNvSpPr/>
          <p:nvPr/>
        </p:nvSpPr>
        <p:spPr>
          <a:xfrm rot="5400000">
            <a:off x="33529473" y="23969627"/>
            <a:ext cx="671239" cy="4377429"/>
          </a:xfrm>
          <a:prstGeom prst="leftBrace">
            <a:avLst>
              <a:gd name="adj1" fmla="val 111824"/>
              <a:gd name="adj2" fmla="val 52105"/>
            </a:avLst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14" name="矩形 13"/>
          <p:cNvSpPr/>
          <p:nvPr/>
        </p:nvSpPr>
        <p:spPr>
          <a:xfrm>
            <a:off x="9549860" y="23795880"/>
            <a:ext cx="3749940" cy="5744907"/>
          </a:xfrm>
          <a:prstGeom prst="rect">
            <a:avLst/>
          </a:prstGeom>
          <a:noFill/>
          <a:ln cap="rnd">
            <a:solidFill>
              <a:schemeClr val="bg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19" name="矩形 18"/>
          <p:cNvSpPr/>
          <p:nvPr/>
        </p:nvSpPr>
        <p:spPr>
          <a:xfrm>
            <a:off x="14308444" y="23799630"/>
            <a:ext cx="4037435" cy="5741158"/>
          </a:xfrm>
          <a:prstGeom prst="rect">
            <a:avLst/>
          </a:prstGeom>
          <a:noFill/>
          <a:ln cap="rnd">
            <a:solidFill>
              <a:schemeClr val="bg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20" name="矩形 19"/>
          <p:cNvSpPr/>
          <p:nvPr/>
        </p:nvSpPr>
        <p:spPr>
          <a:xfrm>
            <a:off x="36999329" y="23795880"/>
            <a:ext cx="4037435" cy="5741158"/>
          </a:xfrm>
          <a:prstGeom prst="rect">
            <a:avLst/>
          </a:prstGeom>
          <a:noFill/>
          <a:ln cap="rnd">
            <a:solidFill>
              <a:schemeClr val="bg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 b="1"/>
          </a:p>
        </p:txBody>
      </p:sp>
      <p:sp>
        <p:nvSpPr>
          <p:cNvPr id="5" name="圆角矩形 4"/>
          <p:cNvSpPr/>
          <p:nvPr/>
        </p:nvSpPr>
        <p:spPr>
          <a:xfrm>
            <a:off x="8799872" y="18295903"/>
            <a:ext cx="33945703" cy="16590983"/>
          </a:xfrm>
          <a:prstGeom prst="roundRect">
            <a:avLst/>
          </a:prstGeom>
          <a:noFill/>
          <a:ln w="635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45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863526" y="22548388"/>
            <a:ext cx="3446026" cy="6076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656609" y="22552844"/>
            <a:ext cx="3586480" cy="6036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28534129" y="22615601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医生登录系统</a:t>
            </a:r>
            <a:endParaRPr lang="zh-CN" altLang="en-US" b="1" dirty="0"/>
          </a:p>
        </p:txBody>
      </p:sp>
      <p:sp>
        <p:nvSpPr>
          <p:cNvPr id="8" name="等腰三角形 7"/>
          <p:cNvSpPr/>
          <p:nvPr/>
        </p:nvSpPr>
        <p:spPr>
          <a:xfrm rot="10800000">
            <a:off x="29344130" y="23091800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8534129" y="24938585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患者信息录入</a:t>
            </a:r>
            <a:endParaRPr lang="zh-CN" altLang="en-US" b="1" dirty="0"/>
          </a:p>
        </p:txBody>
      </p:sp>
      <p:sp>
        <p:nvSpPr>
          <p:cNvPr id="10" name="矩形: 圆角 9"/>
          <p:cNvSpPr/>
          <p:nvPr/>
        </p:nvSpPr>
        <p:spPr>
          <a:xfrm>
            <a:off x="28534129" y="2416109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交互界面</a:t>
            </a:r>
            <a:endParaRPr lang="zh-CN" altLang="en-US" b="1" dirty="0"/>
          </a:p>
        </p:txBody>
      </p:sp>
      <p:sp>
        <p:nvSpPr>
          <p:cNvPr id="11" name="矩形: 圆角 10"/>
          <p:cNvSpPr/>
          <p:nvPr/>
        </p:nvSpPr>
        <p:spPr>
          <a:xfrm>
            <a:off x="28534129" y="23380577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医生信息展示</a:t>
            </a:r>
            <a:endParaRPr lang="zh-CN" altLang="en-US" b="1" dirty="0"/>
          </a:p>
        </p:txBody>
      </p:sp>
      <p:sp>
        <p:nvSpPr>
          <p:cNvPr id="12" name="矩形: 圆角 11"/>
          <p:cNvSpPr/>
          <p:nvPr/>
        </p:nvSpPr>
        <p:spPr>
          <a:xfrm>
            <a:off x="19757741" y="22951270"/>
            <a:ext cx="1610713" cy="5587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患者基本信息</a:t>
            </a:r>
            <a:endParaRPr lang="zh-CN" altLang="en-US" b="1" dirty="0"/>
          </a:p>
        </p:txBody>
      </p:sp>
      <p:sp>
        <p:nvSpPr>
          <p:cNvPr id="13" name="矩形: 圆角 12"/>
          <p:cNvSpPr/>
          <p:nvPr/>
        </p:nvSpPr>
        <p:spPr>
          <a:xfrm>
            <a:off x="20891409" y="23869094"/>
            <a:ext cx="1219199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数据获取</a:t>
            </a:r>
            <a:endParaRPr lang="zh-CN" altLang="en-US" b="1" dirty="0"/>
          </a:p>
        </p:txBody>
      </p:sp>
      <p:sp>
        <p:nvSpPr>
          <p:cNvPr id="14" name="矩形: 圆角 13"/>
          <p:cNvSpPr/>
          <p:nvPr/>
        </p:nvSpPr>
        <p:spPr>
          <a:xfrm>
            <a:off x="19729634" y="26251719"/>
            <a:ext cx="897255" cy="7327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增添数据</a:t>
            </a:r>
            <a:endParaRPr lang="zh-CN" altLang="en-US" b="1" dirty="0"/>
          </a:p>
        </p:txBody>
      </p:sp>
      <p:sp>
        <p:nvSpPr>
          <p:cNvPr id="15" name="等腰三角形 14"/>
          <p:cNvSpPr/>
          <p:nvPr/>
        </p:nvSpPr>
        <p:spPr>
          <a:xfrm rot="10800000">
            <a:off x="29344130" y="2384970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29344130" y="2465391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29344130" y="25421397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28534129" y="25704049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左右眼影像导入</a:t>
            </a:r>
            <a:endParaRPr lang="zh-CN" altLang="en-US" b="1" dirty="0"/>
          </a:p>
        </p:txBody>
      </p:sp>
      <p:sp>
        <p:nvSpPr>
          <p:cNvPr id="19" name="矩形: 圆角 18"/>
          <p:cNvSpPr/>
          <p:nvPr/>
        </p:nvSpPr>
        <p:spPr>
          <a:xfrm>
            <a:off x="28534129" y="26455465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诊断记录查看</a:t>
            </a:r>
            <a:endParaRPr lang="zh-CN" altLang="en-US" b="1" dirty="0"/>
          </a:p>
        </p:txBody>
      </p:sp>
      <p:sp>
        <p:nvSpPr>
          <p:cNvPr id="20" name="矩形: 圆角 19"/>
          <p:cNvSpPr/>
          <p:nvPr/>
        </p:nvSpPr>
        <p:spPr>
          <a:xfrm>
            <a:off x="28534129" y="27147016"/>
            <a:ext cx="1880839" cy="42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图表数据分析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28438879" y="27845436"/>
            <a:ext cx="2101010" cy="64909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Deepseek</a:t>
            </a:r>
            <a:r>
              <a:rPr lang="zh-CN" altLang="en-US" b="1" dirty="0"/>
              <a:t>知识库辅助诊断</a:t>
            </a:r>
            <a:endParaRPr lang="zh-CN" altLang="en-US" b="1" dirty="0"/>
          </a:p>
        </p:txBody>
      </p:sp>
      <p:sp>
        <p:nvSpPr>
          <p:cNvPr id="23" name="等腰三角形 22"/>
          <p:cNvSpPr/>
          <p:nvPr/>
        </p:nvSpPr>
        <p:spPr>
          <a:xfrm rot="10800000">
            <a:off x="29344130" y="26176156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0800000">
            <a:off x="29344130" y="26912624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0800000">
            <a:off x="29344130" y="27614796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21632050" y="23009393"/>
            <a:ext cx="1610713" cy="4733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双眼影像</a:t>
            </a:r>
            <a:endParaRPr lang="zh-CN" altLang="en-US" b="1" dirty="0"/>
          </a:p>
        </p:txBody>
      </p:sp>
      <p:sp>
        <p:nvSpPr>
          <p:cNvPr id="27" name="矩形: 圆角 26"/>
          <p:cNvSpPr/>
          <p:nvPr/>
        </p:nvSpPr>
        <p:spPr>
          <a:xfrm>
            <a:off x="21097949" y="26320407"/>
            <a:ext cx="850042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查询数据</a:t>
            </a:r>
            <a:endParaRPr lang="zh-CN" altLang="en-US" b="1" dirty="0"/>
          </a:p>
        </p:txBody>
      </p:sp>
      <p:sp>
        <p:nvSpPr>
          <p:cNvPr id="28" name="矩形: 圆角 27"/>
          <p:cNvSpPr/>
          <p:nvPr/>
        </p:nvSpPr>
        <p:spPr>
          <a:xfrm>
            <a:off x="22225185" y="26354626"/>
            <a:ext cx="871055" cy="6634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删除数据</a:t>
            </a:r>
            <a:endParaRPr lang="zh-CN" altLang="en-US" b="1" dirty="0"/>
          </a:p>
        </p:txBody>
      </p:sp>
      <p:cxnSp>
        <p:nvCxnSpPr>
          <p:cNvPr id="30" name="连接符: 肘形 29"/>
          <p:cNvCxnSpPr>
            <a:stCxn id="12" idx="2"/>
            <a:endCxn id="13" idx="0"/>
          </p:cNvCxnSpPr>
          <p:nvPr/>
        </p:nvCxnSpPr>
        <p:spPr>
          <a:xfrm rot="16200000" flipH="1">
            <a:off x="20852498" y="23220582"/>
            <a:ext cx="359111" cy="9379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/>
          <p:cNvCxnSpPr/>
          <p:nvPr/>
        </p:nvCxnSpPr>
        <p:spPr>
          <a:xfrm rot="5400000">
            <a:off x="21776054" y="23215174"/>
            <a:ext cx="386309" cy="9363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24234414" y="22553421"/>
            <a:ext cx="2938372" cy="60368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/>
          <p:cNvSpPr/>
          <p:nvPr/>
        </p:nvSpPr>
        <p:spPr>
          <a:xfrm>
            <a:off x="24438467" y="22729901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后端接受患者个人信息</a:t>
            </a:r>
            <a:endParaRPr lang="zh-CN" altLang="en-US" b="1" dirty="0"/>
          </a:p>
        </p:txBody>
      </p:sp>
      <p:sp>
        <p:nvSpPr>
          <p:cNvPr id="43" name="矩形: 圆角 42"/>
          <p:cNvSpPr/>
          <p:nvPr/>
        </p:nvSpPr>
        <p:spPr>
          <a:xfrm>
            <a:off x="24438467" y="23447355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将患者信息返回数据库</a:t>
            </a:r>
            <a:endParaRPr lang="zh-CN" altLang="en-US" b="1" dirty="0"/>
          </a:p>
        </p:txBody>
      </p:sp>
      <p:sp>
        <p:nvSpPr>
          <p:cNvPr id="44" name="矩形: 圆角 43"/>
          <p:cNvSpPr/>
          <p:nvPr/>
        </p:nvSpPr>
        <p:spPr>
          <a:xfrm>
            <a:off x="24438467" y="24209355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后端接受左眼图片</a:t>
            </a:r>
            <a:endParaRPr lang="zh-CN" altLang="en-US" b="1" dirty="0"/>
          </a:p>
        </p:txBody>
      </p:sp>
      <p:sp>
        <p:nvSpPr>
          <p:cNvPr id="45" name="矩形: 圆角 44"/>
          <p:cNvSpPr/>
          <p:nvPr/>
        </p:nvSpPr>
        <p:spPr>
          <a:xfrm>
            <a:off x="24438467" y="24985433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服务端暂存左眼图片</a:t>
            </a:r>
            <a:endParaRPr lang="zh-CN" altLang="en-US" b="1" dirty="0"/>
          </a:p>
        </p:txBody>
      </p:sp>
      <p:sp>
        <p:nvSpPr>
          <p:cNvPr id="46" name="矩形: 圆角 45"/>
          <p:cNvSpPr/>
          <p:nvPr/>
        </p:nvSpPr>
        <p:spPr>
          <a:xfrm>
            <a:off x="24437329" y="25803419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后端接受右眼图片</a:t>
            </a:r>
            <a:endParaRPr lang="zh-CN" altLang="en-US" b="1" dirty="0"/>
          </a:p>
        </p:txBody>
      </p:sp>
      <p:sp>
        <p:nvSpPr>
          <p:cNvPr id="47" name="矩形: 圆角 46"/>
          <p:cNvSpPr/>
          <p:nvPr/>
        </p:nvSpPr>
        <p:spPr>
          <a:xfrm>
            <a:off x="24437329" y="26579497"/>
            <a:ext cx="2578282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服务端暂存右眼图片</a:t>
            </a:r>
            <a:endParaRPr lang="zh-CN" altLang="en-US" b="1" dirty="0"/>
          </a:p>
        </p:txBody>
      </p:sp>
      <p:sp>
        <p:nvSpPr>
          <p:cNvPr id="48" name="矩形: 圆角 47"/>
          <p:cNvSpPr/>
          <p:nvPr/>
        </p:nvSpPr>
        <p:spPr>
          <a:xfrm>
            <a:off x="24437329" y="27370072"/>
            <a:ext cx="2578282" cy="7751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后端调用</a:t>
            </a:r>
            <a:r>
              <a:rPr lang="en-US" altLang="zh-CN" b="1" dirty="0"/>
              <a:t>D</a:t>
            </a:r>
            <a:r>
              <a:rPr lang="en-US" altLang="zh-CN" b="1" dirty="0" err="1"/>
              <a:t>eepseek</a:t>
            </a:r>
            <a:r>
              <a:rPr lang="zh-CN" altLang="en-US" b="1" dirty="0"/>
              <a:t>，</a:t>
            </a:r>
            <a:br>
              <a:rPr lang="en-US" altLang="zh-CN" b="1" dirty="0"/>
            </a:br>
            <a:r>
              <a:rPr lang="zh-CN" altLang="en-US" b="1" dirty="0"/>
              <a:t>返回处理结果</a:t>
            </a:r>
            <a:endParaRPr lang="zh-CN" altLang="en-US" b="1" dirty="0"/>
          </a:p>
        </p:txBody>
      </p:sp>
      <p:sp>
        <p:nvSpPr>
          <p:cNvPr id="50" name="等腰三角形 49"/>
          <p:cNvSpPr/>
          <p:nvPr/>
        </p:nvSpPr>
        <p:spPr>
          <a:xfrm rot="10800000">
            <a:off x="25586664" y="23200721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0800000">
            <a:off x="25585729" y="23921408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0800000">
            <a:off x="25585729" y="2469353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10800000">
            <a:off x="25585729" y="25464303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10800000">
            <a:off x="25585729" y="26288369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0800000">
            <a:off x="25585729" y="2705990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连接符: 肘形 58"/>
          <p:cNvCxnSpPr>
            <a:endCxn id="14" idx="0"/>
          </p:cNvCxnSpPr>
          <p:nvPr/>
        </p:nvCxnSpPr>
        <p:spPr>
          <a:xfrm rot="5400000">
            <a:off x="19996147" y="24716363"/>
            <a:ext cx="1717894" cy="13528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/>
          <p:cNvCxnSpPr>
            <a:endCxn id="27" idx="0"/>
          </p:cNvCxnSpPr>
          <p:nvPr/>
        </p:nvCxnSpPr>
        <p:spPr>
          <a:xfrm rot="5400000">
            <a:off x="20571644" y="25365259"/>
            <a:ext cx="1906905" cy="3175"/>
          </a:xfrm>
          <a:prstGeom prst="bentConnector3">
            <a:avLst>
              <a:gd name="adj1" fmla="val 500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/>
          <p:cNvCxnSpPr>
            <a:endCxn id="28" idx="0"/>
          </p:cNvCxnSpPr>
          <p:nvPr/>
        </p:nvCxnSpPr>
        <p:spPr>
          <a:xfrm rot="5400000" flipV="1">
            <a:off x="21131079" y="24824874"/>
            <a:ext cx="1927860" cy="1131570"/>
          </a:xfrm>
          <a:prstGeom prst="bentConnector3">
            <a:avLst>
              <a:gd name="adj1" fmla="val 500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左右 66"/>
          <p:cNvSpPr/>
          <p:nvPr/>
        </p:nvSpPr>
        <p:spPr>
          <a:xfrm>
            <a:off x="23459595" y="25086308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左右 67"/>
          <p:cNvSpPr/>
          <p:nvPr/>
        </p:nvSpPr>
        <p:spPr>
          <a:xfrm>
            <a:off x="27219277" y="25132932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/>
          <p:cNvSpPr/>
          <p:nvPr/>
        </p:nvSpPr>
        <p:spPr>
          <a:xfrm>
            <a:off x="20717955" y="21991330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数据端</a:t>
            </a:r>
            <a:endParaRPr lang="zh-CN" altLang="en-US" b="1" dirty="0"/>
          </a:p>
        </p:txBody>
      </p:sp>
      <p:sp>
        <p:nvSpPr>
          <p:cNvPr id="74" name="矩形: 圆角 73"/>
          <p:cNvSpPr/>
          <p:nvPr/>
        </p:nvSpPr>
        <p:spPr>
          <a:xfrm>
            <a:off x="25054515" y="21961552"/>
            <a:ext cx="1444811" cy="42173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/>
              <a:t>FLASK</a:t>
            </a:r>
            <a:r>
              <a:rPr lang="zh-CN" altLang="en-US" b="1" dirty="0"/>
              <a:t>后端</a:t>
            </a:r>
            <a:endParaRPr lang="zh-CN" altLang="en-US" b="1" dirty="0"/>
          </a:p>
        </p:txBody>
      </p:sp>
      <p:sp>
        <p:nvSpPr>
          <p:cNvPr id="75" name="矩形: 圆角 74"/>
          <p:cNvSpPr/>
          <p:nvPr/>
        </p:nvSpPr>
        <p:spPr>
          <a:xfrm>
            <a:off x="28723596" y="21910307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Web</a:t>
            </a:r>
            <a:r>
              <a:rPr lang="zh-CN" altLang="en-US" b="1" dirty="0"/>
              <a:t>前端</a:t>
            </a:r>
            <a:endParaRPr lang="zh-CN" altLang="en-US" b="1" dirty="0"/>
          </a:p>
        </p:txBody>
      </p:sp>
      <p:sp>
        <p:nvSpPr>
          <p:cNvPr id="82" name="矩形: 圆角 81"/>
          <p:cNvSpPr/>
          <p:nvPr/>
        </p:nvSpPr>
        <p:spPr>
          <a:xfrm>
            <a:off x="17980844" y="22060719"/>
            <a:ext cx="815340" cy="653034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数据管理</a:t>
            </a:r>
            <a:endParaRPr lang="zh-CN" altLang="en-US" sz="4000" b="1" dirty="0"/>
          </a:p>
        </p:txBody>
      </p:sp>
      <p:sp>
        <p:nvSpPr>
          <p:cNvPr id="83" name="矩形: 圆角 82"/>
          <p:cNvSpPr/>
          <p:nvPr/>
        </p:nvSpPr>
        <p:spPr>
          <a:xfrm>
            <a:off x="32225167" y="22160582"/>
            <a:ext cx="757672" cy="64296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前端交互</a:t>
            </a:r>
            <a:endParaRPr lang="zh-CN" altLang="en-US" sz="4000" b="1" dirty="0"/>
          </a:p>
        </p:txBody>
      </p:sp>
      <p:sp>
        <p:nvSpPr>
          <p:cNvPr id="84" name="箭头: 左右 83"/>
          <p:cNvSpPr/>
          <p:nvPr/>
        </p:nvSpPr>
        <p:spPr>
          <a:xfrm>
            <a:off x="31473932" y="22923399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左右 84"/>
          <p:cNvSpPr/>
          <p:nvPr/>
        </p:nvSpPr>
        <p:spPr>
          <a:xfrm>
            <a:off x="31400748" y="25017164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箭头: 左右 85"/>
          <p:cNvSpPr/>
          <p:nvPr/>
        </p:nvSpPr>
        <p:spPr>
          <a:xfrm>
            <a:off x="31460607" y="27110418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左右 86"/>
          <p:cNvSpPr/>
          <p:nvPr/>
        </p:nvSpPr>
        <p:spPr>
          <a:xfrm>
            <a:off x="18898640" y="22962641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左右 87"/>
          <p:cNvSpPr/>
          <p:nvPr/>
        </p:nvSpPr>
        <p:spPr>
          <a:xfrm>
            <a:off x="18950184" y="24796435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左右 88"/>
          <p:cNvSpPr/>
          <p:nvPr/>
        </p:nvSpPr>
        <p:spPr>
          <a:xfrm>
            <a:off x="18886761" y="27054581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707409" y="21549544"/>
            <a:ext cx="206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管理层</a:t>
            </a:r>
            <a:r>
              <a:rPr lang="en-US" altLang="zh-CN" b="1" i="1" dirty="0"/>
              <a:t>/</a:t>
            </a:r>
            <a:r>
              <a:rPr lang="zh-CN" altLang="en-US" b="1" i="1" dirty="0"/>
              <a:t>技术层</a:t>
            </a:r>
            <a:endParaRPr lang="zh-CN" altLang="en-US" b="1" i="1" dirty="0"/>
          </a:p>
        </p:txBody>
      </p:sp>
      <p:sp>
        <p:nvSpPr>
          <p:cNvPr id="58" name="文本框 57"/>
          <p:cNvSpPr txBox="1"/>
          <p:nvPr/>
        </p:nvSpPr>
        <p:spPr>
          <a:xfrm>
            <a:off x="30264873" y="21524005"/>
            <a:ext cx="206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应用层</a:t>
            </a:r>
            <a:endParaRPr lang="zh-CN" altLang="en-US" b="1" i="1" dirty="0"/>
          </a:p>
        </p:txBody>
      </p:sp>
      <p:sp>
        <p:nvSpPr>
          <p:cNvPr id="3" name="矩形: 圆角 2"/>
          <p:cNvSpPr/>
          <p:nvPr/>
        </p:nvSpPr>
        <p:spPr>
          <a:xfrm>
            <a:off x="19638829" y="20525666"/>
            <a:ext cx="11670723" cy="7540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651529" y="20698644"/>
            <a:ext cx="12671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直观的诊断热力图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创新技术架构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快捷打印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直观的操作界面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DeepSeek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眼底知识库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|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图表可视化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箭头: 上 21"/>
          <p:cNvSpPr/>
          <p:nvPr/>
        </p:nvSpPr>
        <p:spPr>
          <a:xfrm>
            <a:off x="21919934" y="21424976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上 61"/>
          <p:cNvSpPr/>
          <p:nvPr/>
        </p:nvSpPr>
        <p:spPr>
          <a:xfrm>
            <a:off x="25483080" y="21419255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上 63"/>
          <p:cNvSpPr/>
          <p:nvPr/>
        </p:nvSpPr>
        <p:spPr>
          <a:xfrm>
            <a:off x="28827830" y="21416481"/>
            <a:ext cx="380677" cy="369332"/>
          </a:xfrm>
          <a:prstGeom prst="upArrow">
            <a:avLst>
              <a:gd name="adj1" fmla="val 50000"/>
              <a:gd name="adj2" fmla="val 4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/>
          <p:cNvSpPr/>
          <p:nvPr/>
        </p:nvSpPr>
        <p:spPr>
          <a:xfrm>
            <a:off x="19669309" y="29479659"/>
            <a:ext cx="11652943" cy="7540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21188228" y="29635558"/>
            <a:ext cx="87418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利用深度学习技术，构建高效、精准的眼科疾病诊断平台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箭头: 左右 68"/>
          <p:cNvSpPr/>
          <p:nvPr/>
        </p:nvSpPr>
        <p:spPr>
          <a:xfrm rot="5400000">
            <a:off x="21880325" y="28863730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箭头: 左右 69"/>
          <p:cNvSpPr/>
          <p:nvPr/>
        </p:nvSpPr>
        <p:spPr>
          <a:xfrm rot="5400000">
            <a:off x="25359858" y="28863037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箭头: 左右 70"/>
          <p:cNvSpPr/>
          <p:nvPr/>
        </p:nvSpPr>
        <p:spPr>
          <a:xfrm rot="5400000">
            <a:off x="29188497" y="28853693"/>
            <a:ext cx="614006" cy="3779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0719" y="24393042"/>
            <a:ext cx="556474" cy="1317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31607944" y="21253634"/>
            <a:ext cx="3586480" cy="6457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753784" y="17776374"/>
            <a:ext cx="2526665" cy="6405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highlight>
                <a:srgbClr val="FFFF00"/>
              </a:highlight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2731914" y="21252999"/>
            <a:ext cx="8336280" cy="6457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424969" y="24394979"/>
            <a:ext cx="1458595" cy="8801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音频读写</a:t>
            </a:r>
            <a:br>
              <a:rPr lang="zh-CN" altLang="en-US" b="1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与去噪优化</a:t>
            </a:r>
            <a:endParaRPr lang="zh-CN" altLang="en-US" b="1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01114" y="22557944"/>
            <a:ext cx="1625600" cy="60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方正大标宋简体" panose="02000000000000000000" charset="-122"/>
                <a:ea typeface="方正大标宋简体" panose="02000000000000000000" charset="-122"/>
              </a:rPr>
              <a:t>问题一</a:t>
            </a:r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601114" y="23720744"/>
            <a:ext cx="1625600" cy="60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方正大标宋简体" panose="02000000000000000000" charset="-122"/>
                <a:ea typeface="方正大标宋简体" panose="02000000000000000000" charset="-122"/>
              </a:rPr>
              <a:t>问题二</a:t>
            </a:r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601114" y="24984894"/>
            <a:ext cx="1625600" cy="60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方正大标宋简体" panose="02000000000000000000" charset="-122"/>
                <a:ea typeface="方正大标宋简体" panose="02000000000000000000" charset="-122"/>
              </a:rPr>
              <a:t>问题三</a:t>
            </a:r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601114" y="26111144"/>
            <a:ext cx="1625600" cy="6070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方正大标宋简体" panose="02000000000000000000" charset="-122"/>
                <a:ea typeface="方正大标宋简体" panose="02000000000000000000" charset="-122"/>
              </a:rPr>
              <a:t>问题四</a:t>
            </a:r>
            <a:endParaRPr lang="zh-CN" altLang="en-US" b="1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23045604" y="22557944"/>
            <a:ext cx="346392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提取属性指标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19" name="矩形: 圆角 40"/>
          <p:cNvSpPr/>
          <p:nvPr/>
        </p:nvSpPr>
        <p:spPr>
          <a:xfrm>
            <a:off x="27552199" y="22557944"/>
            <a:ext cx="3325495" cy="6711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构建复合评分函数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0" name="矩形: 圆角 6"/>
          <p:cNvSpPr/>
          <p:nvPr/>
        </p:nvSpPr>
        <p:spPr>
          <a:xfrm>
            <a:off x="19937329" y="22557944"/>
            <a:ext cx="2156400" cy="681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音频编码格式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&amp;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属性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21" name="矩形: 圆角 6"/>
          <p:cNvSpPr/>
          <p:nvPr/>
        </p:nvSpPr>
        <p:spPr>
          <a:xfrm>
            <a:off x="32333749" y="22557944"/>
            <a:ext cx="2062800" cy="681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每种格式综合得分，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“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平衡最优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”</a:t>
            </a:r>
            <a:endParaRPr lang="en-US" altLang="zh-CN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22" name="矩形: 圆角 6"/>
          <p:cNvSpPr/>
          <p:nvPr/>
        </p:nvSpPr>
        <p:spPr>
          <a:xfrm>
            <a:off x="19937329" y="23720744"/>
            <a:ext cx="2156400" cy="681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附件一音频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3" name="矩形: 圆角 40"/>
          <p:cNvSpPr/>
          <p:nvPr/>
        </p:nvSpPr>
        <p:spPr>
          <a:xfrm>
            <a:off x="23045604" y="23720744"/>
            <a:ext cx="272669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对数回归分析参数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对文件大小和音质的影响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24" name="矩形: 圆角 40"/>
          <p:cNvSpPr/>
          <p:nvPr/>
        </p:nvSpPr>
        <p:spPr>
          <a:xfrm>
            <a:off x="26305694" y="23720744"/>
            <a:ext cx="227076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构建双通道评分系统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5" name="矩形: 圆角 6"/>
          <p:cNvSpPr/>
          <p:nvPr/>
        </p:nvSpPr>
        <p:spPr>
          <a:xfrm>
            <a:off x="32333749" y="23720744"/>
            <a:ext cx="2062800" cy="681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每种类型推荐参数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6" name="矩形: 圆角 40"/>
          <p:cNvSpPr/>
          <p:nvPr/>
        </p:nvSpPr>
        <p:spPr>
          <a:xfrm>
            <a:off x="29036194" y="23720609"/>
            <a:ext cx="186944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评分排序找最优组合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27" name="矩形: 圆角 6"/>
          <p:cNvSpPr/>
          <p:nvPr/>
        </p:nvSpPr>
        <p:spPr>
          <a:xfrm>
            <a:off x="19937329" y="24946794"/>
            <a:ext cx="2156400" cy="681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原始音频→波形图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28" name="矩形: 圆角 40"/>
          <p:cNvSpPr/>
          <p:nvPr/>
        </p:nvSpPr>
        <p:spPr>
          <a:xfrm>
            <a:off x="23013854" y="24948344"/>
            <a:ext cx="249237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识别类型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+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音频特征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29" name="矩形: 圆角 40"/>
          <p:cNvSpPr/>
          <p:nvPr/>
        </p:nvSpPr>
        <p:spPr>
          <a:xfrm>
            <a:off x="25924694" y="24948064"/>
            <a:ext cx="2079625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匹配评分系统，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寻找最优参数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30" name="矩形: 圆角 40"/>
          <p:cNvSpPr/>
          <p:nvPr/>
        </p:nvSpPr>
        <p:spPr>
          <a:xfrm>
            <a:off x="28542164" y="24948344"/>
            <a:ext cx="229997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输出最佳参数组合、</a:t>
            </a:r>
            <a:b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</a:b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估计得分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31" name="矩形: 圆角 6"/>
          <p:cNvSpPr/>
          <p:nvPr/>
        </p:nvSpPr>
        <p:spPr>
          <a:xfrm>
            <a:off x="32333749" y="24948344"/>
            <a:ext cx="2062800" cy="681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编码方案、自适应参数设置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2" name="矩形: 圆角 6"/>
          <p:cNvSpPr/>
          <p:nvPr/>
        </p:nvSpPr>
        <p:spPr>
          <a:xfrm>
            <a:off x="19937329" y="26111144"/>
            <a:ext cx="2156400" cy="681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Arial" panose="020B0604020202020204" pitchFamily="34" charset="0"/>
              </a:rPr>
              <a:t>附件二音频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Arial" panose="020B0604020202020204" pitchFamily="34" charset="0"/>
            </a:endParaRPr>
          </a:p>
        </p:txBody>
      </p:sp>
      <p:sp>
        <p:nvSpPr>
          <p:cNvPr id="33" name="矩形: 圆角 40"/>
          <p:cNvSpPr/>
          <p:nvPr/>
        </p:nvSpPr>
        <p:spPr>
          <a:xfrm>
            <a:off x="23001154" y="26111144"/>
            <a:ext cx="203454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分析提取特征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4" name="矩形: 圆角 40"/>
          <p:cNvSpPr/>
          <p:nvPr/>
        </p:nvSpPr>
        <p:spPr>
          <a:xfrm>
            <a:off x="25506864" y="26111144"/>
            <a:ext cx="249682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识别噪声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+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量化强度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35" name="矩形: 圆角 40"/>
          <p:cNvSpPr/>
          <p:nvPr/>
        </p:nvSpPr>
        <p:spPr>
          <a:xfrm>
            <a:off x="28542164" y="26111144"/>
            <a:ext cx="2299970" cy="6775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动态调节降噪参数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36" name="矩形: 圆角 6"/>
          <p:cNvSpPr/>
          <p:nvPr/>
        </p:nvSpPr>
        <p:spPr>
          <a:xfrm>
            <a:off x="32333749" y="26111144"/>
            <a:ext cx="2062800" cy="681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噪声类型、</a:t>
            </a:r>
            <a:r>
              <a:rPr lang="en-US" altLang="zh-CN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SNR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、去噪音频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73" name="矩形: 圆角 72"/>
          <p:cNvSpPr/>
          <p:nvPr/>
        </p:nvSpPr>
        <p:spPr>
          <a:xfrm>
            <a:off x="20208050" y="21601440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输入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74" name="矩形: 圆角 73"/>
          <p:cNvSpPr/>
          <p:nvPr/>
        </p:nvSpPr>
        <p:spPr>
          <a:xfrm>
            <a:off x="25952634" y="21659399"/>
            <a:ext cx="1894840" cy="4216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中间步骤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75" name="矩形: 圆角 74"/>
          <p:cNvSpPr/>
          <p:nvPr/>
        </p:nvSpPr>
        <p:spPr>
          <a:xfrm>
            <a:off x="32528516" y="21574392"/>
            <a:ext cx="1610713" cy="473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</a:rPr>
              <a:t>输出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</a:endParaRPr>
          </a:p>
        </p:txBody>
      </p:sp>
      <p:sp>
        <p:nvSpPr>
          <p:cNvPr id="42" name="矩形: 圆角 6"/>
          <p:cNvSpPr/>
          <p:nvPr/>
        </p:nvSpPr>
        <p:spPr>
          <a:xfrm>
            <a:off x="19934154" y="24948344"/>
            <a:ext cx="2156400" cy="681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原始音频</a:t>
            </a:r>
            <a:r>
              <a:rPr lang="zh-CN" altLang="en-US" b="1" dirty="0">
                <a:latin typeface="方正大标宋简体" panose="02000000000000000000" charset="-122"/>
                <a:ea typeface="方正大标宋简体" panose="02000000000000000000" charset="-122"/>
                <a:cs typeface="方正大标宋简体" panose="02000000000000000000" charset="-122"/>
              </a:rPr>
              <a:t>→波形图</a:t>
            </a:r>
            <a:endParaRPr lang="zh-CN" altLang="en-US" b="1" dirty="0">
              <a:latin typeface="方正大标宋简体" panose="02000000000000000000" charset="-122"/>
              <a:ea typeface="方正大标宋简体" panose="02000000000000000000" charset="-122"/>
              <a:cs typeface="方正大标宋简体" panose="02000000000000000000" charset="-122"/>
            </a:endParaRPr>
          </a:p>
        </p:txBody>
      </p:sp>
      <p:sp>
        <p:nvSpPr>
          <p:cNvPr id="44" name="左大括号 43"/>
          <p:cNvSpPr/>
          <p:nvPr/>
        </p:nvSpPr>
        <p:spPr>
          <a:xfrm>
            <a:off x="17096289" y="22042939"/>
            <a:ext cx="504825" cy="558990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5400000">
            <a:off x="22403329" y="2279527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5400000">
            <a:off x="22403329" y="2395795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22403329" y="2516636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5400000">
            <a:off x="22403329" y="2637476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5400000">
            <a:off x="31218015" y="22795273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5400000">
            <a:off x="31218015" y="2395795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5400000">
            <a:off x="31218015" y="2518350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400000">
            <a:off x="31218015" y="26311268"/>
            <a:ext cx="240270" cy="2071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5400000">
            <a:off x="26950979" y="2278889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5400000">
            <a:off x="25601604" y="2514791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5400000">
            <a:off x="25153929" y="2630488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5400000">
            <a:off x="28135889" y="2630742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5400000">
            <a:off x="28135889" y="25202525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5400000">
            <a:off x="25917074" y="23933334"/>
            <a:ext cx="283845" cy="21272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5400000">
            <a:off x="28669289" y="23958560"/>
            <a:ext cx="246773" cy="21273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3374" name="图片 10737433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07933" y="22311279"/>
            <a:ext cx="7799705" cy="6786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948" y="23569214"/>
            <a:ext cx="573405" cy="321310"/>
          </a:xfrm>
          <a:prstGeom prst="rect">
            <a:avLst/>
          </a:prstGeom>
        </p:spPr>
      </p:pic>
      <p:pic>
        <p:nvPicPr>
          <p:cNvPr id="5" name="图片 4" descr="nginx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6278" y="23512699"/>
            <a:ext cx="807720" cy="320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4673" y="25314194"/>
            <a:ext cx="868680" cy="412115"/>
          </a:xfrm>
          <a:prstGeom prst="rect">
            <a:avLst/>
          </a:prstGeom>
        </p:spPr>
      </p:pic>
      <p:pic>
        <p:nvPicPr>
          <p:cNvPr id="8" name="图片 7" descr="FLASK"/>
          <p:cNvPicPr>
            <a:picLocks noChangeAspect="1"/>
          </p:cNvPicPr>
          <p:nvPr/>
        </p:nvPicPr>
        <p:blipFill>
          <a:blip r:embed="rId5"/>
          <a:srcRect l="20410" t="2741" r="25691"/>
          <a:stretch>
            <a:fillRect/>
          </a:stretch>
        </p:blipFill>
        <p:spPr>
          <a:xfrm>
            <a:off x="23605593" y="25238629"/>
            <a:ext cx="1386840" cy="5632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8823" y="27109339"/>
            <a:ext cx="1771650" cy="676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4673" y="26318764"/>
            <a:ext cx="1038860" cy="3124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473513" y="26276854"/>
            <a:ext cx="1833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ResNet</a:t>
            </a:r>
            <a:r>
              <a:rPr lang="en-US" altLang="zh-CN" sz="1200"/>
              <a:t>-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34</a:t>
            </a:r>
            <a:r>
              <a:rPr lang="zh-CN" altLang="en-US" sz="1200"/>
              <a:t>双流残差</a:t>
            </a:r>
            <a:endParaRPr lang="zh-CN" altLang="en-US" sz="1200"/>
          </a:p>
          <a:p>
            <a:pPr algn="ctr"/>
            <a:r>
              <a:rPr lang="zh-CN" altLang="en-US" sz="1200"/>
              <a:t>注意力融合网络</a:t>
            </a:r>
            <a:endParaRPr lang="zh-CN" altLang="en-US" sz="1200"/>
          </a:p>
        </p:txBody>
      </p:sp>
      <p:pic>
        <p:nvPicPr>
          <p:cNvPr id="13" name="图片 12" descr="mysq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02368" y="27053459"/>
            <a:ext cx="1262380" cy="7880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4121848" y="27267454"/>
            <a:ext cx="1013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MySQL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81508" y="27240784"/>
            <a:ext cx="1609090" cy="544830"/>
          </a:xfrm>
          <a:prstGeom prst="rect">
            <a:avLst/>
          </a:prstGeom>
        </p:spPr>
      </p:pic>
      <p:pic>
        <p:nvPicPr>
          <p:cNvPr id="19" name="图片 18" descr="MySQL WorkBench(1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92988" y="27240784"/>
            <a:ext cx="454660" cy="45466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7555928" y="27267454"/>
            <a:ext cx="2663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MySQL WorkBench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88593" y="26318764"/>
            <a:ext cx="695960" cy="2952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7093013" y="26293364"/>
            <a:ext cx="1087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sigmond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19303" y="24325499"/>
            <a:ext cx="2808605" cy="39751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07393" y="25205609"/>
            <a:ext cx="3916680" cy="62992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26481508" y="25231009"/>
            <a:ext cx="2308225" cy="554355"/>
          </a:xfrm>
          <a:prstGeom prst="roundRect">
            <a:avLst/>
          </a:prstGeom>
          <a:solidFill>
            <a:schemeClr val="bg1"/>
          </a:solidFill>
          <a:ln w="19050" cap="rnd">
            <a:solidFill>
              <a:schemeClr val="tx1"/>
            </a:solidFill>
            <a:beve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6859333" y="25311654"/>
            <a:ext cx="1773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RESTful API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6407213" y="24267079"/>
            <a:ext cx="903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Axios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1400">
                <a:latin typeface="Times New Roman" panose="02020603050405020304" charset="0"/>
                <a:cs typeface="Times New Roman" panose="02020603050405020304" charset="0"/>
              </a:rPr>
              <a:t>交互</a:t>
            </a:r>
            <a:endParaRPr lang="zh-CN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166038" y="24338199"/>
            <a:ext cx="517525" cy="321945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Post</a:t>
            </a:r>
            <a:endParaRPr lang="en-US" altLang="zh-CN" sz="1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7721663" y="24338199"/>
            <a:ext cx="496570" cy="321945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Get</a:t>
            </a:r>
            <a:endParaRPr lang="en-US" altLang="zh-CN" sz="1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246808" y="24340739"/>
            <a:ext cx="528320" cy="321945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Put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810053" y="24340739"/>
            <a:ext cx="576580" cy="321945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Delete</a:t>
            </a:r>
            <a:endParaRPr lang="en-US" altLang="zh-CN" sz="1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520753" y="23515239"/>
            <a:ext cx="2463800" cy="354965"/>
          </a:xfrm>
          <a:prstGeom prst="rect">
            <a:avLst/>
          </a:prstGeom>
        </p:spPr>
      </p:pic>
      <p:pic>
        <p:nvPicPr>
          <p:cNvPr id="35" name="图片 34" descr="Element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313233" y="23348234"/>
            <a:ext cx="1866900" cy="6731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25417883" y="23501904"/>
            <a:ext cx="64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Vue</a:t>
            </a:r>
            <a:endParaRPr lang="en-US" altLang="zh-CN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64603" y="23597154"/>
            <a:ext cx="6823075" cy="3086735"/>
          </a:xfrm>
          <a:prstGeom prst="rect">
            <a:avLst/>
          </a:prstGeom>
        </p:spPr>
      </p:pic>
      <p:sp useBgFill="1">
        <p:nvSpPr>
          <p:cNvPr id="21" name="圆角矩形 20"/>
          <p:cNvSpPr/>
          <p:nvPr/>
        </p:nvSpPr>
        <p:spPr>
          <a:xfrm>
            <a:off x="23980243" y="25181479"/>
            <a:ext cx="3240405" cy="157797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pest-analysis-example"/>
          <p:cNvPicPr>
            <a:picLocks noGrp="1" noChangeAspect="1"/>
          </p:cNvPicPr>
          <p:nvPr>
            <p:ph idx="1"/>
          </p:nvPr>
        </p:nvPicPr>
        <p:blipFill>
          <a:blip r:embed="rId1"/>
          <a:srcRect r="-209" b="5633"/>
          <a:stretch>
            <a:fillRect/>
          </a:stretch>
        </p:blipFill>
        <p:spPr>
          <a:xfrm>
            <a:off x="20714438" y="22327154"/>
            <a:ext cx="9081770" cy="6458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422463" y="24683004"/>
            <a:ext cx="3197225" cy="916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287458" y="23514604"/>
            <a:ext cx="1695450" cy="485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447728" y="24678559"/>
            <a:ext cx="3650615" cy="1064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895653" y="23514604"/>
            <a:ext cx="1467485" cy="495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235138" y="27445254"/>
            <a:ext cx="3747135" cy="10579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991548" y="26313684"/>
            <a:ext cx="1990725" cy="561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642288" y="26266059"/>
            <a:ext cx="1504950" cy="609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5496623" y="27445254"/>
            <a:ext cx="3602355" cy="6096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23448113" y="23577469"/>
            <a:ext cx="1428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latin typeface="金山云技术体" charset="-122"/>
                <a:ea typeface="金山云技术体" charset="-122"/>
              </a:rPr>
              <a:t>政治</a:t>
            </a:r>
            <a:endParaRPr lang="zh-CN" altLang="en-US" sz="4800" b="1">
              <a:latin typeface="金山云技术体" charset="-122"/>
              <a:ea typeface="金山云技术体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27895653" y="23577469"/>
            <a:ext cx="1428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latin typeface="金山云技术体" charset="-122"/>
                <a:ea typeface="金山云技术体" charset="-122"/>
              </a:rPr>
              <a:t>经济</a:t>
            </a:r>
            <a:endParaRPr lang="zh-CN" altLang="en-US" sz="4800" b="1">
              <a:latin typeface="金山云技术体" charset="-122"/>
              <a:ea typeface="金山云技术体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6"/>
            </p:custDataLst>
          </p:nvPr>
        </p:nvSpPr>
        <p:spPr>
          <a:xfrm>
            <a:off x="23554793" y="26381629"/>
            <a:ext cx="1428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latin typeface="金山云技术体" charset="-122"/>
                <a:ea typeface="金山云技术体" charset="-122"/>
                <a:sym typeface="标准粗黑" panose="02000503000000000000" charset="-122"/>
              </a:rPr>
              <a:t>社会</a:t>
            </a:r>
            <a:endParaRPr lang="zh-CN" altLang="en-US" sz="4800" b="1">
              <a:latin typeface="金山云技术体" charset="-122"/>
              <a:ea typeface="金山云技术体" charset="-122"/>
              <a:sym typeface="标准粗黑" panose="02000503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27935023" y="26116199"/>
            <a:ext cx="1428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latin typeface="金山云技术体" charset="-122"/>
                <a:ea typeface="金山云技术体" charset="-122"/>
              </a:rPr>
              <a:t>科技</a:t>
            </a:r>
            <a:endParaRPr lang="zh-CN" altLang="en-US" sz="4800" b="1">
              <a:latin typeface="金山云技术体" charset="-122"/>
              <a:ea typeface="金山云技术体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21567243" y="24626489"/>
            <a:ext cx="3415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  <a:sym typeface="汉仪书魂体简" panose="02010600000101010101" charset="-122"/>
              </a:rPr>
              <a:t>国家大力推动医疗智能化升级，出台政策支持眼科疾病智能诊断系统研发推广。</a:t>
            </a:r>
            <a:endParaRPr lang="zh-CN" altLang="en-US" b="1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  <a:sym typeface="汉仪书魂体简" panose="0201060000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9"/>
            </p:custDataLst>
          </p:nvPr>
        </p:nvSpPr>
        <p:spPr>
          <a:xfrm>
            <a:off x="25683948" y="24467739"/>
            <a:ext cx="34150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  <a:sym typeface="汉仪书魂体简" panose="02010600000101010101" charset="-122"/>
              </a:rPr>
              <a:t>中国经济发展，居民收入提高，对高质量医疗需求增长，眼科疾病发病率上升，资本注入、医疗机构需求及居民消费意愿为系统发展提供经济支撑。</a:t>
            </a:r>
            <a:endParaRPr lang="zh-CN" altLang="en-US" b="1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  <a:sym typeface="汉仪书魂体简" panose="0201060000010101010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0"/>
            </p:custDataLst>
          </p:nvPr>
        </p:nvSpPr>
        <p:spPr>
          <a:xfrm>
            <a:off x="21413573" y="27304284"/>
            <a:ext cx="3415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  <a:sym typeface="汉仪书魂体简" panose="02010600000101010101" charset="-122"/>
              </a:rPr>
              <a:t>社会进步，健康意识提升，不同人群对眼科医疗需求各异，智能诊断系统通过个性化服务满足需求，提升服务质量与患者满意度。</a:t>
            </a:r>
            <a:endParaRPr lang="zh-CN" altLang="en-US" b="1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  <a:sym typeface="汉仪书魂体简" panose="02010600000101010101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21"/>
            </p:custDataLst>
          </p:nvPr>
        </p:nvSpPr>
        <p:spPr>
          <a:xfrm>
            <a:off x="25683313" y="27228719"/>
            <a:ext cx="34150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  <a:sym typeface="汉仪书魂体简" panose="02010600000101010101" charset="-122"/>
              </a:rPr>
              <a:t>前沿技术融合及算法突破，使眼科疾病智能诊断系统能精准解析影像，识别早期病变，且具备自学习优化能力，提供全方位解决方案。</a:t>
            </a:r>
            <a:endParaRPr lang="zh-CN" altLang="en-US" b="1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  <a:sym typeface="汉仪书魂体简" panose="02010600000101010101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276413" y="22812929"/>
            <a:ext cx="8526145" cy="5495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柱形 7"/>
          <p:cNvSpPr/>
          <p:nvPr/>
        </p:nvSpPr>
        <p:spPr>
          <a:xfrm>
            <a:off x="38061900" y="39784020"/>
            <a:ext cx="6570980" cy="1289367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新月形 11"/>
          <p:cNvSpPr/>
          <p:nvPr/>
        </p:nvSpPr>
        <p:spPr>
          <a:xfrm>
            <a:off x="32382460" y="37173535"/>
            <a:ext cx="19516090" cy="19387820"/>
          </a:xfrm>
          <a:prstGeom prst="moon">
            <a:avLst>
              <a:gd name="adj" fmla="val 5537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柱形 10"/>
          <p:cNvSpPr/>
          <p:nvPr/>
        </p:nvSpPr>
        <p:spPr>
          <a:xfrm>
            <a:off x="38100000" y="39777670"/>
            <a:ext cx="6570980" cy="12893675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柱形 14"/>
          <p:cNvSpPr/>
          <p:nvPr/>
        </p:nvSpPr>
        <p:spPr>
          <a:xfrm>
            <a:off x="18706465" y="13283565"/>
            <a:ext cx="6132830" cy="1255204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5282545" y="8493125"/>
            <a:ext cx="171716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仅露出侧轮廓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" name="新月形 1"/>
          <p:cNvSpPr/>
          <p:nvPr/>
        </p:nvSpPr>
        <p:spPr>
          <a:xfrm>
            <a:off x="21884640" y="18467070"/>
            <a:ext cx="2829560" cy="3055620"/>
          </a:xfrm>
          <a:prstGeom prst="moon">
            <a:avLst>
              <a:gd name="adj" fmla="val 51912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饼形 13"/>
          <p:cNvSpPr/>
          <p:nvPr/>
        </p:nvSpPr>
        <p:spPr>
          <a:xfrm rot="2880000">
            <a:off x="14388465" y="12861925"/>
            <a:ext cx="15202535" cy="14474825"/>
          </a:xfrm>
          <a:prstGeom prst="pie">
            <a:avLst>
              <a:gd name="adj1" fmla="val 20089004"/>
              <a:gd name="adj2" fmla="val 1706253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圆柱形 15"/>
          <p:cNvSpPr/>
          <p:nvPr/>
        </p:nvSpPr>
        <p:spPr>
          <a:xfrm>
            <a:off x="18719165" y="13277215"/>
            <a:ext cx="6132830" cy="12552045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新月形 2"/>
          <p:cNvSpPr/>
          <p:nvPr/>
        </p:nvSpPr>
        <p:spPr>
          <a:xfrm>
            <a:off x="21846540" y="18561685"/>
            <a:ext cx="2829560" cy="2826385"/>
          </a:xfrm>
          <a:prstGeom prst="moon">
            <a:avLst>
              <a:gd name="adj" fmla="val 5191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柱形 19"/>
          <p:cNvSpPr/>
          <p:nvPr/>
        </p:nvSpPr>
        <p:spPr>
          <a:xfrm>
            <a:off x="6454775" y="43124755"/>
            <a:ext cx="6408420" cy="1212977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635" y="42995850"/>
            <a:ext cx="14649450" cy="146494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柱形 21"/>
          <p:cNvSpPr/>
          <p:nvPr/>
        </p:nvSpPr>
        <p:spPr>
          <a:xfrm>
            <a:off x="6492875" y="43118405"/>
            <a:ext cx="6408420" cy="1212977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-1185545" y="37594540"/>
            <a:ext cx="3240468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露出上下底面轮廓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      和侧轮廓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82545" y="38045390"/>
            <a:ext cx="1784858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仅露出上下底面轮廓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5" name="圆柱形 24"/>
          <p:cNvSpPr/>
          <p:nvPr/>
        </p:nvSpPr>
        <p:spPr>
          <a:xfrm>
            <a:off x="22114510" y="42927905"/>
            <a:ext cx="5452110" cy="1032002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7572990" y="43250485"/>
            <a:ext cx="14603095" cy="1460309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柱形 26"/>
          <p:cNvSpPr/>
          <p:nvPr/>
        </p:nvSpPr>
        <p:spPr>
          <a:xfrm>
            <a:off x="22114510" y="42927905"/>
            <a:ext cx="5452110" cy="1032002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041985" y="18811875"/>
          <a:ext cx="131318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39700" imgH="190500" progId="Equation.KSEE3">
                  <p:embed/>
                </p:oleObj>
              </mc:Choice>
              <mc:Fallback>
                <p:oleObj name="" r:id="rId1" imgW="1397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041985" y="18811875"/>
                        <a:ext cx="131318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76085" y="13708380"/>
          <a:ext cx="155194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65100" imgH="190500" progId="Equation.KSEE3">
                  <p:embed/>
                </p:oleObj>
              </mc:Choice>
              <mc:Fallback>
                <p:oleObj name="" r:id="rId3" imgW="1651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76085" y="13708380"/>
                        <a:ext cx="155194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533245" y="19079845"/>
          <a:ext cx="17907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5" imgW="190500" imgH="190500" progId="Equation.KSEE3">
                  <p:embed/>
                </p:oleObj>
              </mc:Choice>
              <mc:Fallback>
                <p:oleObj name="" r:id="rId5" imgW="1905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33245" y="19079845"/>
                        <a:ext cx="17907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673435" y="17309465"/>
          <a:ext cx="1307465" cy="140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7" imgW="177165" imgH="190500" progId="Equation.KSEE3">
                  <p:embed/>
                </p:oleObj>
              </mc:Choice>
              <mc:Fallback>
                <p:oleObj name="" r:id="rId7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73435" y="17309465"/>
                        <a:ext cx="1307465" cy="1405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600410" y="21178520"/>
          <a:ext cx="1307465" cy="1405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9" imgW="177165" imgH="190500" progId="Equation.KSEE3">
                  <p:embed/>
                </p:oleObj>
              </mc:Choice>
              <mc:Fallback>
                <p:oleObj name="" r:id="rId9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600410" y="21178520"/>
                        <a:ext cx="1307465" cy="1405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549715" y="18105755"/>
          <a:ext cx="4178300" cy="191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1" imgW="444500" imgH="203200" progId="Equation.KSEE3">
                  <p:embed/>
                </p:oleObj>
              </mc:Choice>
              <mc:Fallback>
                <p:oleObj name="" r:id="rId11" imgW="4445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49715" y="18105755"/>
                        <a:ext cx="4178300" cy="191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061525" y="21112480"/>
          <a:ext cx="4178300" cy="191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13" imgW="444500" imgH="203200" progId="Equation.KSEE3">
                  <p:embed/>
                </p:oleObj>
              </mc:Choice>
              <mc:Fallback>
                <p:oleObj name="" r:id="rId13" imgW="4445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061525" y="21112480"/>
                        <a:ext cx="4178300" cy="191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直接箭头连接符 40"/>
          <p:cNvCxnSpPr/>
          <p:nvPr/>
        </p:nvCxnSpPr>
        <p:spPr>
          <a:xfrm>
            <a:off x="35541585" y="11766550"/>
            <a:ext cx="6369050" cy="13665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swot分析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36613" y="22158879"/>
            <a:ext cx="10312400" cy="6870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814893" y="23646684"/>
            <a:ext cx="3131820" cy="1618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037643" y="23564769"/>
            <a:ext cx="3194050" cy="1425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814893" y="26774059"/>
            <a:ext cx="2978150" cy="1685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037643" y="26681984"/>
            <a:ext cx="3251200" cy="1568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352603" y="27868799"/>
            <a:ext cx="2630805" cy="5905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814893" y="23519049"/>
            <a:ext cx="2980690" cy="1315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</a:rPr>
              <a:t>    </a:t>
            </a:r>
            <a:r>
              <a:rPr lang="zh-CN" altLang="en-US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</a:rPr>
              <a:t>作为眼科人工智能诊断领域先行者，拥有强大研发团队与前沿科研力量，国际合作经验丰富，构建产学研融合平台，技术与市场先发优势显著。</a:t>
            </a:r>
            <a:endParaRPr lang="zh-CN" altLang="en-US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037643" y="23564769"/>
            <a:ext cx="2980690" cy="1315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</a:rPr>
              <a:t>高端技术人才依赖度高，人才流动影响研发；市场推广经验不足，对医疗市场理解不深；医疗人工智能领域知识产权保护体系不完善，维权困难。</a:t>
            </a:r>
            <a:endParaRPr lang="zh-CN" altLang="en-US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806638" y="26774059"/>
            <a:ext cx="2980690" cy="1315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</a:rPr>
              <a:t>医疗行业智能化转型，眼科智能诊断需求激增，政策大力扶持；可与各级医疗机构及国际市场合作，拓宽业务范围</a:t>
            </a:r>
            <a:endParaRPr lang="zh-CN" altLang="en-US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144323" y="26774059"/>
            <a:ext cx="2980690" cy="1315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</a:rPr>
              <a:t>眼科智能诊断领域竞争激烈，技术迭代快需持续高额研发投入；法律法规趋严，数据安全等合规问题易引发法律风险。</a:t>
            </a:r>
            <a:endParaRPr lang="zh-CN" altLang="en-US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椭圆 10"/>
          <p:cNvSpPr/>
          <p:nvPr>
            <p:custDataLst>
              <p:tags r:id="rId1"/>
            </p:custDataLst>
          </p:nvPr>
        </p:nvSpPr>
        <p:spPr>
          <a:xfrm>
            <a:off x="23855148" y="24119442"/>
            <a:ext cx="3543300" cy="3543300"/>
          </a:xfrm>
          <a:prstGeom prst="ellipse">
            <a:avLst/>
          </a:prstGeom>
          <a:ln>
            <a:noFill/>
          </a:ln>
          <a:effectLst>
            <a:outerShdw blurRad="152400" sx="106000" sy="106000" algn="ctr" rotWithShape="0">
              <a:schemeClr val="tx1">
                <a:lumMod val="65000"/>
                <a:lumOff val="3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23855148" y="24119442"/>
            <a:ext cx="3543300" cy="3543300"/>
          </a:xfrm>
          <a:prstGeom prst="ellipse">
            <a:avLst/>
          </a:prstGeom>
          <a:solidFill>
            <a:schemeClr val="lt1">
              <a:lumMod val="10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95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3"/>
            </p:custDataLst>
          </p:nvPr>
        </p:nvSpPr>
        <p:spPr>
          <a:xfrm>
            <a:off x="23579558" y="23843852"/>
            <a:ext cx="4094480" cy="409448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34" name="直接连接符 33"/>
          <p:cNvCxnSpPr/>
          <p:nvPr>
            <p:custDataLst>
              <p:tags r:id="rId4"/>
            </p:custDataLst>
          </p:nvPr>
        </p:nvCxnSpPr>
        <p:spPr>
          <a:xfrm>
            <a:off x="27124763" y="24497267"/>
            <a:ext cx="899795" cy="0"/>
          </a:xfrm>
          <a:prstGeom prst="line">
            <a:avLst/>
          </a:prstGeom>
          <a:ln w="3175">
            <a:solidFill>
              <a:schemeClr val="accent2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28182038" y="24339469"/>
            <a:ext cx="1421130" cy="3105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自学机制</a:t>
            </a:r>
            <a:endParaRPr lang="zh-CN" altLang="en-US" sz="2000" b="1" dirty="0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27674673" y="25891092"/>
            <a:ext cx="477520" cy="0"/>
          </a:xfrm>
          <a:prstGeom prst="line">
            <a:avLst/>
          </a:prstGeom>
          <a:ln w="3175">
            <a:solidFill>
              <a:schemeClr val="accent1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28211248" y="25572322"/>
            <a:ext cx="2425065" cy="441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信息公开透明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0689038" y="24710627"/>
            <a:ext cx="2425065" cy="5168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学习型扁平化组织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2525458" y="25460244"/>
            <a:ext cx="803275" cy="6127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技术提升</a:t>
            </a:r>
            <a:endParaRPr lang="zh-CN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组织更好</a:t>
            </a:r>
            <a:endParaRPr lang="zh-CN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21071943" y="26448304"/>
            <a:ext cx="2037080" cy="3778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个人能力的提升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椭圆 34"/>
          <p:cNvSpPr/>
          <p:nvPr>
            <p:custDataLst>
              <p:tags r:id="rId11"/>
            </p:custDataLst>
          </p:nvPr>
        </p:nvSpPr>
        <p:spPr>
          <a:xfrm>
            <a:off x="24818443" y="25082737"/>
            <a:ext cx="1616710" cy="161671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4" name="弧形 43"/>
          <p:cNvSpPr/>
          <p:nvPr>
            <p:custDataLst>
              <p:tags r:id="rId12"/>
            </p:custDataLst>
          </p:nvPr>
        </p:nvSpPr>
        <p:spPr>
          <a:xfrm rot="11580000">
            <a:off x="23816413" y="24043877"/>
            <a:ext cx="3609340" cy="3609340"/>
          </a:xfrm>
          <a:prstGeom prst="arc">
            <a:avLst>
              <a:gd name="adj1" fmla="val 17360505"/>
              <a:gd name="adj2" fmla="val 21121678"/>
            </a:avLst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45" name="弧形 44"/>
          <p:cNvSpPr/>
          <p:nvPr>
            <p:custDataLst>
              <p:tags r:id="rId13"/>
            </p:custDataLst>
          </p:nvPr>
        </p:nvSpPr>
        <p:spPr>
          <a:xfrm rot="15900000">
            <a:off x="23851338" y="24100392"/>
            <a:ext cx="3609340" cy="3609340"/>
          </a:xfrm>
          <a:prstGeom prst="arc">
            <a:avLst>
              <a:gd name="adj1" fmla="val 17360505"/>
              <a:gd name="adj2" fmla="val 21121678"/>
            </a:avLst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46" name="弧形 45"/>
          <p:cNvSpPr/>
          <p:nvPr>
            <p:custDataLst>
              <p:tags r:id="rId14"/>
            </p:custDataLst>
          </p:nvPr>
        </p:nvSpPr>
        <p:spPr>
          <a:xfrm rot="20220000">
            <a:off x="23805618" y="24106742"/>
            <a:ext cx="3609340" cy="3609340"/>
          </a:xfrm>
          <a:prstGeom prst="arc">
            <a:avLst>
              <a:gd name="adj1" fmla="val 17360505"/>
              <a:gd name="adj2" fmla="val 21121678"/>
            </a:avLst>
          </a:prstGeom>
          <a:ln w="12700">
            <a:gradFill>
              <a:gsLst>
                <a:gs pos="0">
                  <a:schemeClr val="accent2">
                    <a:alpha val="0"/>
                  </a:schemeClr>
                </a:gs>
                <a:gs pos="60000">
                  <a:schemeClr val="accent2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3000000" algn="tl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47" name="弧形 46"/>
          <p:cNvSpPr/>
          <p:nvPr>
            <p:custDataLst>
              <p:tags r:id="rId15"/>
            </p:custDataLst>
          </p:nvPr>
        </p:nvSpPr>
        <p:spPr>
          <a:xfrm rot="2940000">
            <a:off x="23801808" y="24059117"/>
            <a:ext cx="3609340" cy="3609340"/>
          </a:xfrm>
          <a:prstGeom prst="arc">
            <a:avLst>
              <a:gd name="adj1" fmla="val 17360505"/>
              <a:gd name="adj2" fmla="val 21121678"/>
            </a:avLst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41" name="弧形 40"/>
          <p:cNvSpPr/>
          <p:nvPr>
            <p:custDataLst>
              <p:tags r:id="rId16"/>
            </p:custDataLst>
          </p:nvPr>
        </p:nvSpPr>
        <p:spPr>
          <a:xfrm rot="7260000">
            <a:off x="23801173" y="24059117"/>
            <a:ext cx="3609340" cy="3609340"/>
          </a:xfrm>
          <a:prstGeom prst="arc">
            <a:avLst>
              <a:gd name="adj1" fmla="val 17360505"/>
              <a:gd name="adj2" fmla="val 21121678"/>
            </a:avLst>
          </a:prstGeom>
          <a:ln w="12700">
            <a:gradFill>
              <a:gsLst>
                <a:gs pos="0">
                  <a:schemeClr val="accent2">
                    <a:alpha val="0"/>
                  </a:schemeClr>
                </a:gs>
                <a:gs pos="60000">
                  <a:schemeClr val="accent2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17"/>
            </p:custDataLst>
          </p:nvPr>
        </p:nvCxnSpPr>
        <p:spPr>
          <a:xfrm>
            <a:off x="27124763" y="27287457"/>
            <a:ext cx="899795" cy="0"/>
          </a:xfrm>
          <a:prstGeom prst="line">
            <a:avLst/>
          </a:prstGeom>
          <a:ln w="3175">
            <a:solidFill>
              <a:schemeClr val="accent2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>
            <p:custDataLst>
              <p:tags r:id="rId18"/>
            </p:custDataLst>
          </p:nvPr>
        </p:nvSpPr>
        <p:spPr>
          <a:xfrm>
            <a:off x="28167433" y="26981387"/>
            <a:ext cx="2425065" cy="441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互动激励的组织文化</a:t>
            </a:r>
            <a:endParaRPr lang="zh-CN" altLang="en-US" sz="20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19"/>
            </p:custDataLst>
          </p:nvPr>
        </p:nvCxnSpPr>
        <p:spPr>
          <a:xfrm>
            <a:off x="23152838" y="25082737"/>
            <a:ext cx="594787" cy="0"/>
          </a:xfrm>
          <a:prstGeom prst="line">
            <a:avLst/>
          </a:prstGeom>
          <a:ln w="3175">
            <a:solidFill>
              <a:schemeClr val="accent1"/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20"/>
            </p:custDataLst>
          </p:nvPr>
        </p:nvCxnSpPr>
        <p:spPr>
          <a:xfrm>
            <a:off x="23143313" y="26681667"/>
            <a:ext cx="594787" cy="0"/>
          </a:xfrm>
          <a:prstGeom prst="line">
            <a:avLst/>
          </a:prstGeom>
          <a:ln w="3175">
            <a:solidFill>
              <a:schemeClr val="accent1"/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任意多边形 31"/>
          <p:cNvSpPr/>
          <p:nvPr>
            <p:custDataLst>
              <p:tags r:id="rId21"/>
            </p:custDataLst>
          </p:nvPr>
        </p:nvSpPr>
        <p:spPr>
          <a:xfrm>
            <a:off x="24172648" y="24328992"/>
            <a:ext cx="1310008" cy="112761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63" h="1776">
                <a:moveTo>
                  <a:pt x="2063" y="0"/>
                </a:moveTo>
                <a:lnTo>
                  <a:pt x="2063" y="935"/>
                </a:lnTo>
                <a:lnTo>
                  <a:pt x="1976" y="949"/>
                </a:lnTo>
                <a:cubicBezTo>
                  <a:pt x="1534" y="1039"/>
                  <a:pt x="1161" y="1317"/>
                  <a:pt x="943" y="1696"/>
                </a:cubicBezTo>
                <a:lnTo>
                  <a:pt x="906" y="1776"/>
                </a:lnTo>
                <a:lnTo>
                  <a:pt x="0" y="1516"/>
                </a:lnTo>
                <a:lnTo>
                  <a:pt x="73" y="1352"/>
                </a:lnTo>
                <a:cubicBezTo>
                  <a:pt x="445" y="615"/>
                  <a:pt x="1175" y="89"/>
                  <a:pt x="2035" y="1"/>
                </a:cubicBezTo>
                <a:lnTo>
                  <a:pt x="206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27000" sx="105000" sy="105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36195" rIns="107950" bIns="3619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50800" dir="5400000" algn="c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b="1">
              <a:solidFill>
                <a:srgbClr val="FFFFFF"/>
              </a:solidFill>
              <a:effectLst>
                <a:outerShdw blurRad="50800" dist="50800" dir="5400000" algn="ctr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22"/>
            </p:custDataLst>
          </p:nvPr>
        </p:nvSpPr>
        <p:spPr>
          <a:xfrm>
            <a:off x="25763958" y="24328357"/>
            <a:ext cx="1320413" cy="113192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79" h="1783">
                <a:moveTo>
                  <a:pt x="0" y="0"/>
                </a:moveTo>
                <a:lnTo>
                  <a:pt x="178" y="19"/>
                </a:lnTo>
                <a:cubicBezTo>
                  <a:pt x="995" y="145"/>
                  <a:pt x="1721" y="677"/>
                  <a:pt x="2069" y="1467"/>
                </a:cubicBezTo>
                <a:lnTo>
                  <a:pt x="2079" y="1494"/>
                </a:lnTo>
                <a:lnTo>
                  <a:pt x="1190" y="1783"/>
                </a:lnTo>
                <a:lnTo>
                  <a:pt x="1150" y="1703"/>
                </a:lnTo>
                <a:cubicBezTo>
                  <a:pt x="928" y="1311"/>
                  <a:pt x="548" y="1042"/>
                  <a:pt x="120" y="952"/>
                </a:cubicBezTo>
                <a:lnTo>
                  <a:pt x="33" y="9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27000" sx="106000" sy="106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107950" tIns="36195" bIns="3619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b="1">
              <a:solidFill>
                <a:srgbClr val="FFFFFF"/>
              </a:solidFill>
              <a:effectLst>
                <a:outerShdw blurRad="50800" dist="50800" dir="5400000" algn="ctr" rotWithShape="0">
                  <a:schemeClr val="accent2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2" name="任意多边形 41"/>
          <p:cNvSpPr/>
          <p:nvPr>
            <p:custDataLst>
              <p:tags r:id="rId23"/>
            </p:custDataLst>
          </p:nvPr>
        </p:nvSpPr>
        <p:spPr>
          <a:xfrm>
            <a:off x="26313233" y="25529142"/>
            <a:ext cx="886768" cy="154885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96" h="2439">
                <a:moveTo>
                  <a:pt x="1328" y="0"/>
                </a:moveTo>
                <a:lnTo>
                  <a:pt x="1364" y="175"/>
                </a:lnTo>
                <a:cubicBezTo>
                  <a:pt x="1381" y="277"/>
                  <a:pt x="1391" y="380"/>
                  <a:pt x="1395" y="482"/>
                </a:cubicBezTo>
                <a:cubicBezTo>
                  <a:pt x="1421" y="1200"/>
                  <a:pt x="1135" y="1917"/>
                  <a:pt x="572" y="2421"/>
                </a:cubicBezTo>
                <a:lnTo>
                  <a:pt x="550" y="2439"/>
                </a:lnTo>
                <a:lnTo>
                  <a:pt x="0" y="1682"/>
                </a:lnTo>
                <a:lnTo>
                  <a:pt x="63" y="1620"/>
                </a:lnTo>
                <a:cubicBezTo>
                  <a:pt x="367" y="1288"/>
                  <a:pt x="506" y="843"/>
                  <a:pt x="459" y="409"/>
                </a:cubicBezTo>
                <a:lnTo>
                  <a:pt x="442" y="322"/>
                </a:lnTo>
                <a:lnTo>
                  <a:pt x="132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27000" sx="105000" sy="105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215900" tIns="36195" bIns="3619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50800" dir="5400000" algn="c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b="1">
              <a:solidFill>
                <a:srgbClr val="FFFFFF"/>
              </a:solidFill>
              <a:effectLst>
                <a:outerShdw blurRad="50800" dist="50800" dir="5400000" algn="ctr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8" name="任意多边形 47"/>
          <p:cNvSpPr/>
          <p:nvPr>
            <p:custDataLst>
              <p:tags r:id="rId24"/>
            </p:custDataLst>
          </p:nvPr>
        </p:nvSpPr>
        <p:spPr>
          <a:xfrm>
            <a:off x="24825428" y="26766122"/>
            <a:ext cx="1625689" cy="7031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60" h="1107">
                <a:moveTo>
                  <a:pt x="550" y="0"/>
                </a:moveTo>
                <a:lnTo>
                  <a:pt x="628" y="41"/>
                </a:lnTo>
                <a:cubicBezTo>
                  <a:pt x="1039" y="227"/>
                  <a:pt x="1504" y="221"/>
                  <a:pt x="1903" y="43"/>
                </a:cubicBezTo>
                <a:lnTo>
                  <a:pt x="1980" y="0"/>
                </a:lnTo>
                <a:lnTo>
                  <a:pt x="2560" y="743"/>
                </a:lnTo>
                <a:lnTo>
                  <a:pt x="2405" y="832"/>
                </a:lnTo>
                <a:cubicBezTo>
                  <a:pt x="1670" y="1210"/>
                  <a:pt x="770" y="1207"/>
                  <a:pt x="24" y="772"/>
                </a:cubicBezTo>
                <a:lnTo>
                  <a:pt x="0" y="757"/>
                </a:lnTo>
                <a:lnTo>
                  <a:pt x="55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27000" sx="105000" sy="105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144145" bIns="3619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04</a:t>
            </a:r>
            <a:endParaRPr lang="en-US" altLang="zh-CN" b="1">
              <a:solidFill>
                <a:srgbClr val="FFFFFF"/>
              </a:solidFill>
              <a:effectLst>
                <a:outerShdw blurRad="50800" dist="50800" dir="5400000" algn="ctr" rotWithShape="0">
                  <a:schemeClr val="accent2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9" name="任意多边形 48"/>
          <p:cNvSpPr/>
          <p:nvPr>
            <p:custDataLst>
              <p:tags r:id="rId25"/>
            </p:custDataLst>
          </p:nvPr>
        </p:nvSpPr>
        <p:spPr>
          <a:xfrm>
            <a:off x="24048188" y="25539302"/>
            <a:ext cx="885503" cy="154338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94" h="2431">
                <a:moveTo>
                  <a:pt x="63" y="0"/>
                </a:moveTo>
                <a:lnTo>
                  <a:pt x="953" y="289"/>
                </a:lnTo>
                <a:lnTo>
                  <a:pt x="938" y="376"/>
                </a:lnTo>
                <a:cubicBezTo>
                  <a:pt x="888" y="824"/>
                  <a:pt x="1037" y="1265"/>
                  <a:pt x="1330" y="1589"/>
                </a:cubicBezTo>
                <a:lnTo>
                  <a:pt x="1394" y="1649"/>
                </a:lnTo>
                <a:lnTo>
                  <a:pt x="868" y="2431"/>
                </a:lnTo>
                <a:lnTo>
                  <a:pt x="735" y="2310"/>
                </a:lnTo>
                <a:cubicBezTo>
                  <a:pt x="148" y="1728"/>
                  <a:pt x="-127" y="872"/>
                  <a:pt x="56" y="28"/>
                </a:cubicBezTo>
                <a:lnTo>
                  <a:pt x="6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27000" sx="105000" sy="105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36195" rIns="215900" bIns="3619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50800" dir="5400000" algn="ctr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05</a:t>
            </a:r>
            <a:endParaRPr lang="en-US" altLang="zh-CN" b="1">
              <a:solidFill>
                <a:srgbClr val="FFFFFF"/>
              </a:solidFill>
              <a:effectLst>
                <a:outerShdw blurRad="50800" dist="50800" dir="5400000" algn="ctr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61" name="图片 10737428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902648" y="23536194"/>
            <a:ext cx="4913630" cy="3577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228778" y="26204464"/>
            <a:ext cx="1164590" cy="74993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21536128" y="22890399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7494368957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7884" y="9828979"/>
            <a:ext cx="29442651" cy="2024967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309" t="35261" r="2983" b="5498"/>
          <a:stretch>
            <a:fillRect/>
          </a:stretch>
        </p:blipFill>
        <p:spPr>
          <a:xfrm>
            <a:off x="13648266" y="29963321"/>
            <a:ext cx="24786590" cy="2484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961" y="31864511"/>
            <a:ext cx="4474845" cy="535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031526" y="31594001"/>
            <a:ext cx="52343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3840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8423426" y="29965861"/>
            <a:ext cx="0" cy="2616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376" y="11548321"/>
            <a:ext cx="400050" cy="314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611" y="9033721"/>
            <a:ext cx="1675765" cy="1291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6721" y="8372051"/>
            <a:ext cx="2056130" cy="18465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835436" y="9225491"/>
            <a:ext cx="100780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S=15km  </a:t>
            </a:r>
            <a:r>
              <a:rPr lang="en-US" altLang="zh-CN" sz="6600" i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=788.26s=13.1min</a:t>
            </a:r>
            <a:endParaRPr lang="en-US" altLang="zh-CN" sz="6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591876" y="32858991"/>
            <a:ext cx="1119505" cy="1149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19201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899206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271441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107861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223681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341656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016526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035316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9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813366" y="26163048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1’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1891" y="31957221"/>
            <a:ext cx="282575" cy="37973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7494368957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7884" y="9828979"/>
            <a:ext cx="29442651" cy="202496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961" y="31864511"/>
            <a:ext cx="4474845" cy="535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031526" y="31594001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3840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8423426" y="29965861"/>
            <a:ext cx="0" cy="2616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376" y="11548321"/>
            <a:ext cx="400050" cy="314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611" y="9033721"/>
            <a:ext cx="1675765" cy="1291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6721" y="8372051"/>
            <a:ext cx="2056130" cy="18465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835436" y="9225491"/>
            <a:ext cx="100780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S=15km  </a:t>
            </a:r>
            <a:r>
              <a:rPr lang="en-US" altLang="zh-CN" sz="6600" i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=788.26s=13.1min</a:t>
            </a:r>
            <a:endParaRPr lang="en-US" altLang="zh-CN" sz="6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591876" y="32858991"/>
            <a:ext cx="1119505" cy="1149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19201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899206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271441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107861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223681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341656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016526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035316" y="328589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9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75266" y="26410698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1’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891" y="31957221"/>
            <a:ext cx="282575" cy="3797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673791" y="24229473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2’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816791" y="23814818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3’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695631" y="22937248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4’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0344341" y="21070348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5’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15863781" y="28530761"/>
            <a:ext cx="8255" cy="423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3664776" y="34197501"/>
            <a:ext cx="24471630" cy="204724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15786291" y="34203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8965091" y="34203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0239492" y="34203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634291" y="34203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5117492" y="34203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1089091" y="34203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6018293" y="34203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3260691" y="34203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 flipV="1">
            <a:off x="13648246" y="35221162"/>
            <a:ext cx="2153920" cy="57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5791371" y="34212782"/>
            <a:ext cx="3162300" cy="20193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8959386" y="34188017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8984151" y="34193732"/>
            <a:ext cx="1254760" cy="204279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20242086" y="34216592"/>
            <a:ext cx="837565" cy="20015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21098701" y="34188017"/>
            <a:ext cx="2530475" cy="203009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3648226" y="34216592"/>
            <a:ext cx="1491615" cy="198183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5120156" y="34193732"/>
            <a:ext cx="8138795" cy="204914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3244981" y="34198177"/>
            <a:ext cx="2783840" cy="2052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35988181" y="35222692"/>
            <a:ext cx="2153920" cy="57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25723426" y="35355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3840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591731" y="35355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700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900726" y="35355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1200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0140506" y="35355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400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8945436" y="35355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600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7458266" y="35355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1500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4036886" y="35355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1000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4458526" y="34367046"/>
            <a:ext cx="627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3495826" y="35355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1300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6301891" y="35355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1000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6481001" y="34367046"/>
            <a:ext cx="627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9515031" y="34367046"/>
            <a:ext cx="627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0605961" y="34367046"/>
            <a:ext cx="627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666411" y="34367046"/>
            <a:ext cx="9061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4295311" y="34367046"/>
            <a:ext cx="627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0090956" y="34367046"/>
            <a:ext cx="13125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15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4459756" y="34367046"/>
            <a:ext cx="13125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6751471" y="34367046"/>
            <a:ext cx="13125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7494368957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7884" y="9828979"/>
            <a:ext cx="29442651" cy="202496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961" y="32118511"/>
            <a:ext cx="4474845" cy="535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376" y="11548321"/>
            <a:ext cx="400050" cy="314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611" y="9033721"/>
            <a:ext cx="1675765" cy="1291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6721" y="8372051"/>
            <a:ext cx="2056130" cy="18465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835436" y="9225491"/>
            <a:ext cx="100780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S=15km  </a:t>
            </a:r>
            <a:r>
              <a:rPr lang="en-US" altLang="zh-CN" sz="6600" i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=788.26s=13.1min</a:t>
            </a:r>
            <a:endParaRPr lang="en-US" altLang="zh-CN" sz="6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439476" y="32446241"/>
            <a:ext cx="1119505" cy="1149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166801" y="3244624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248966" y="3242592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385616" y="3244624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241086" y="3244624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66406" y="3244624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693956" y="3244624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273701" y="3242719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744486" y="32349721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9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75266" y="26410698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1’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891" y="32211221"/>
            <a:ext cx="282575" cy="3797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327716" y="24915273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2’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786311" y="23894828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3’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556566" y="23038848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4’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945436" y="21582793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5’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15863781" y="28530761"/>
            <a:ext cx="8255" cy="423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3664776" y="30006501"/>
            <a:ext cx="24471630" cy="204724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15786291" y="30012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8965091" y="30012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0239492" y="30012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634291" y="30012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5117492" y="30012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1089091" y="30012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6018293" y="30012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3260691" y="30012892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 flipV="1">
            <a:off x="13648246" y="31030162"/>
            <a:ext cx="2153920" cy="57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5791371" y="30021782"/>
            <a:ext cx="3162300" cy="20193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8959386" y="29997017"/>
            <a:ext cx="0" cy="204406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8984151" y="30002732"/>
            <a:ext cx="1254760" cy="204279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20242086" y="30025592"/>
            <a:ext cx="837565" cy="20015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21098701" y="29997017"/>
            <a:ext cx="2530475" cy="203009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3648226" y="30025592"/>
            <a:ext cx="1491615" cy="198183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5120156" y="30002732"/>
            <a:ext cx="8138795" cy="204914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3244981" y="30007177"/>
            <a:ext cx="2783840" cy="2052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35988181" y="31031692"/>
            <a:ext cx="2153920" cy="57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25723426" y="31164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3840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591731" y="31164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700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900726" y="31164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1200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0169081" y="31526840"/>
            <a:ext cx="1525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400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8945436" y="31164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600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7458266" y="31164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1500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4036886" y="31164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1000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4458526" y="30176046"/>
            <a:ext cx="627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3495826" y="31164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1300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6301891" y="31164890"/>
            <a:ext cx="15259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1000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6481001" y="30176046"/>
            <a:ext cx="627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9515031" y="30176046"/>
            <a:ext cx="627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0605961" y="30176046"/>
            <a:ext cx="627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666411" y="30176046"/>
            <a:ext cx="9061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4295311" y="30176046"/>
            <a:ext cx="6273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0090956" y="30176046"/>
            <a:ext cx="13125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15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4459756" y="30176046"/>
            <a:ext cx="13125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6751471" y="30176046"/>
            <a:ext cx="13125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062526" y="21163693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6’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192826" y="21828538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7’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3766991" y="22208903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8’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6946436" y="17066673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9’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1403501" y="12748673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10’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3570756" y="17269873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11’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4883301" y="22299073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12’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8064016" y="23772273"/>
            <a:ext cx="889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13’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7494368957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7884" y="9828979"/>
            <a:ext cx="29442651" cy="2024967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309" t="35261" r="2983" b="5498"/>
          <a:stretch>
            <a:fillRect/>
          </a:stretch>
        </p:blipFill>
        <p:spPr>
          <a:xfrm>
            <a:off x="12374456" y="30078891"/>
            <a:ext cx="27061160" cy="271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3551" y="32167406"/>
            <a:ext cx="5019040" cy="544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2981" y="32263291"/>
            <a:ext cx="2213610" cy="4578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447451" y="32009926"/>
            <a:ext cx="52343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3840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9394976" y="30120801"/>
            <a:ext cx="0" cy="2616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376" y="11548321"/>
            <a:ext cx="400050" cy="314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611" y="9033721"/>
            <a:ext cx="1675765" cy="1291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6721" y="8372051"/>
            <a:ext cx="2056130" cy="18465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876201" y="9225491"/>
            <a:ext cx="77470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S=15km  </a:t>
            </a:r>
            <a:r>
              <a:rPr lang="en-US" altLang="zh-CN" sz="6600" i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=788.26s</a:t>
            </a:r>
            <a:endParaRPr lang="en-US" altLang="zh-CN" sz="6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45522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430201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25912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77931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81893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223681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47627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88393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80874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9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7494368957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7884" y="9828979"/>
            <a:ext cx="29442651" cy="2024967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309" t="35261" r="2983" b="5498"/>
          <a:stretch>
            <a:fillRect/>
          </a:stretch>
        </p:blipFill>
        <p:spPr>
          <a:xfrm>
            <a:off x="12374456" y="30078891"/>
            <a:ext cx="27061160" cy="271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3551" y="32167406"/>
            <a:ext cx="5019040" cy="544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2981" y="32263291"/>
            <a:ext cx="2213610" cy="4578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447451" y="32009926"/>
            <a:ext cx="52343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3840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9394976" y="30120801"/>
            <a:ext cx="0" cy="2616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376" y="11548321"/>
            <a:ext cx="400050" cy="314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611" y="9033721"/>
            <a:ext cx="1675765" cy="1291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6721" y="8372051"/>
            <a:ext cx="2056130" cy="18465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876201" y="9225491"/>
            <a:ext cx="77470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S=15km  </a:t>
            </a:r>
            <a:r>
              <a:rPr lang="en-US" altLang="zh-CN" sz="6600" i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=788.26s</a:t>
            </a:r>
            <a:endParaRPr lang="en-US" altLang="zh-CN" sz="6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45522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430201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25912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77931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81893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223681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47627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88393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808746" y="33177893"/>
            <a:ext cx="889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  <a:cs typeface="Times New Roman" panose="02020603050405020304" charset="0"/>
              </a:rPr>
              <a:t>9</a:t>
            </a:r>
            <a:endParaRPr lang="en-US" altLang="zh-CN" sz="6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柱形 7"/>
          <p:cNvSpPr/>
          <p:nvPr/>
        </p:nvSpPr>
        <p:spPr>
          <a:xfrm>
            <a:off x="38061900" y="39784020"/>
            <a:ext cx="6570980" cy="1289367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新月形 11"/>
          <p:cNvSpPr/>
          <p:nvPr/>
        </p:nvSpPr>
        <p:spPr>
          <a:xfrm>
            <a:off x="32382460" y="37173535"/>
            <a:ext cx="19516090" cy="19387820"/>
          </a:xfrm>
          <a:prstGeom prst="moon">
            <a:avLst>
              <a:gd name="adj" fmla="val 5537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柱形 10"/>
          <p:cNvSpPr/>
          <p:nvPr/>
        </p:nvSpPr>
        <p:spPr>
          <a:xfrm>
            <a:off x="38100000" y="39777670"/>
            <a:ext cx="6570980" cy="12893675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柱形 14"/>
          <p:cNvSpPr/>
          <p:nvPr/>
        </p:nvSpPr>
        <p:spPr>
          <a:xfrm>
            <a:off x="5197475" y="8493125"/>
            <a:ext cx="6132830" cy="1255204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773555" y="3702685"/>
            <a:ext cx="171716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仅露出侧轮廓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" name="新月形 1"/>
          <p:cNvSpPr/>
          <p:nvPr/>
        </p:nvSpPr>
        <p:spPr>
          <a:xfrm>
            <a:off x="8375650" y="13676630"/>
            <a:ext cx="2829560" cy="3055620"/>
          </a:xfrm>
          <a:prstGeom prst="moon">
            <a:avLst>
              <a:gd name="adj" fmla="val 51912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饼形 13"/>
          <p:cNvSpPr/>
          <p:nvPr/>
        </p:nvSpPr>
        <p:spPr>
          <a:xfrm rot="2880000">
            <a:off x="879475" y="8071485"/>
            <a:ext cx="15202535" cy="14474825"/>
          </a:xfrm>
          <a:prstGeom prst="pie">
            <a:avLst>
              <a:gd name="adj1" fmla="val 20089004"/>
              <a:gd name="adj2" fmla="val 1706253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圆柱形 15"/>
          <p:cNvSpPr/>
          <p:nvPr/>
        </p:nvSpPr>
        <p:spPr>
          <a:xfrm>
            <a:off x="5235575" y="8486775"/>
            <a:ext cx="6132830" cy="12552045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新月形 2"/>
          <p:cNvSpPr/>
          <p:nvPr/>
        </p:nvSpPr>
        <p:spPr>
          <a:xfrm>
            <a:off x="8261350" y="13771245"/>
            <a:ext cx="2829560" cy="2826385"/>
          </a:xfrm>
          <a:prstGeom prst="moon">
            <a:avLst>
              <a:gd name="adj" fmla="val 5191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柱形 19"/>
          <p:cNvSpPr/>
          <p:nvPr/>
        </p:nvSpPr>
        <p:spPr>
          <a:xfrm>
            <a:off x="24810720" y="8782050"/>
            <a:ext cx="6408420" cy="1212977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8355310" y="8653145"/>
            <a:ext cx="14649450" cy="146494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柱形 21"/>
          <p:cNvSpPr/>
          <p:nvPr/>
        </p:nvSpPr>
        <p:spPr>
          <a:xfrm>
            <a:off x="24848820" y="8775700"/>
            <a:ext cx="6408420" cy="1212977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7170400" y="3251835"/>
            <a:ext cx="3240468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露出上下底面轮廓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      和侧轮廓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638490" y="3702685"/>
            <a:ext cx="1784858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仅露出上下底面轮廓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5" name="圆柱形 24"/>
          <p:cNvSpPr/>
          <p:nvPr/>
        </p:nvSpPr>
        <p:spPr>
          <a:xfrm>
            <a:off x="40470455" y="8585200"/>
            <a:ext cx="5452110" cy="1032002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5928935" y="8907780"/>
            <a:ext cx="14603095" cy="1460309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柱形 26"/>
          <p:cNvSpPr/>
          <p:nvPr/>
        </p:nvSpPr>
        <p:spPr>
          <a:xfrm>
            <a:off x="40470455" y="8585200"/>
            <a:ext cx="5452110" cy="1032002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8929751" y="24185164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Autofit/>
          </a:bodyPr>
          <a:lstStyle/>
          <a:p>
            <a:r>
              <a:rPr lang="zh-CN" altLang="en-US" b="1" kern="0" dirty="0">
                <a:solidFill>
                  <a:schemeClr val="accent2"/>
                </a:solidFill>
                <a:latin typeface="Arial" panose="020B0604020202020204" pitchFamily="34" charset="0"/>
              </a:rPr>
              <a:t>单击此处添加标题</a:t>
            </a:r>
            <a:endParaRPr lang="zh-CN" altLang="en-US" b="1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28929751" y="24815720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+mn-ea"/>
              </a:rPr>
              <a:t>单击此处输入正文，请言简意赅的阐述观点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8929751" y="25676780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Autofit/>
          </a:bodyPr>
          <a:lstStyle/>
          <a:p>
            <a:r>
              <a:rPr lang="zh-CN" altLang="en-US" b="1" kern="0" dirty="0">
                <a:solidFill>
                  <a:schemeClr val="accent1"/>
                </a:solidFill>
                <a:latin typeface="Arial" panose="020B0604020202020204" pitchFamily="34" charset="0"/>
              </a:rPr>
              <a:t>单击此处添加标题</a:t>
            </a:r>
            <a:endParaRPr lang="zh-CN" altLang="en-US" b="1" kern="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28929751" y="26307335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+mn-ea"/>
              </a:rPr>
              <a:t>单击此处输入正文具体内容，文字是思想提炼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28929751" y="27168395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Autofit/>
          </a:bodyPr>
          <a:lstStyle/>
          <a:p>
            <a:r>
              <a:rPr lang="zh-CN" altLang="en-US" b="1" kern="0" dirty="0">
                <a:solidFill>
                  <a:schemeClr val="accent2"/>
                </a:solidFill>
                <a:latin typeface="Arial" panose="020B0604020202020204" pitchFamily="34" charset="0"/>
              </a:rPr>
              <a:t>单击此处添加标题</a:t>
            </a:r>
            <a:endParaRPr lang="zh-CN" altLang="en-US" b="1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28929751" y="27798950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+mn-ea"/>
              </a:rPr>
              <a:t>单击输入正文，请尽量言简意赅的阐述观点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20327406" y="24185164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Autofit/>
          </a:bodyPr>
          <a:lstStyle/>
          <a:p>
            <a:pPr algn="r"/>
            <a:r>
              <a:rPr lang="zh-CN" altLang="en-US" b="1" kern="0" dirty="0">
                <a:solidFill>
                  <a:schemeClr val="accent1"/>
                </a:solidFill>
                <a:latin typeface="Arial" panose="020B0604020202020204" pitchFamily="34" charset="0"/>
              </a:rPr>
              <a:t>单击此处添加标题</a:t>
            </a:r>
            <a:endParaRPr lang="zh-CN" altLang="en-US" b="1" kern="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20327406" y="24815720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+mn-ea"/>
              </a:rPr>
              <a:t>单击此处输入正文具体内容，文字是思想提炼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20327406" y="25676780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Autofit/>
          </a:bodyPr>
          <a:lstStyle/>
          <a:p>
            <a:pPr algn="r"/>
            <a:r>
              <a:rPr lang="zh-CN" altLang="en-US" b="1" kern="0" dirty="0">
                <a:solidFill>
                  <a:schemeClr val="accent2"/>
                </a:solidFill>
                <a:latin typeface="Arial" panose="020B0604020202020204" pitchFamily="34" charset="0"/>
              </a:rPr>
              <a:t>单击此处添加标题</a:t>
            </a:r>
            <a:endParaRPr lang="zh-CN" altLang="en-US" b="1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20327406" y="26307335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+mn-ea"/>
              </a:rPr>
              <a:t>单击此处输入正文内容，请言简的阐述观点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20327406" y="27168395"/>
            <a:ext cx="1943735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Autofit/>
          </a:bodyPr>
          <a:lstStyle/>
          <a:p>
            <a:pPr algn="r"/>
            <a:r>
              <a:rPr lang="zh-CN" altLang="en-US" b="1" kern="0" dirty="0">
                <a:solidFill>
                  <a:schemeClr val="accent1"/>
                </a:solidFill>
                <a:latin typeface="Arial" panose="020B0604020202020204" pitchFamily="34" charset="0"/>
              </a:rPr>
              <a:t>单击此处添加标题</a:t>
            </a:r>
            <a:endParaRPr lang="zh-CN" altLang="en-US" b="1" kern="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20327406" y="27798950"/>
            <a:ext cx="1943735" cy="72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+mn-ea"/>
              </a:rPr>
              <a:t>单击此处输入项正文内容，文字是您思想提炼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5" name="任意多边形: 形状 4"/>
          <p:cNvSpPr/>
          <p:nvPr>
            <p:custDataLst>
              <p:tags r:id="rId13"/>
            </p:custDataLst>
          </p:nvPr>
        </p:nvSpPr>
        <p:spPr>
          <a:xfrm>
            <a:off x="22452116" y="24467740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FFFFFF"/>
                </a:solidFill>
              </a:rPr>
              <a:t>01</a:t>
            </a: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33" name="任意多边形: 形状 32"/>
          <p:cNvSpPr/>
          <p:nvPr>
            <p:custDataLst>
              <p:tags r:id="rId14"/>
            </p:custDataLst>
          </p:nvPr>
        </p:nvSpPr>
        <p:spPr>
          <a:xfrm>
            <a:off x="22452116" y="25963800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t" anchorCtr="0" forceAA="0" compatLnSpc="1">
            <a:norm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en-US" altLang="zh-CN" dirty="0">
                <a:solidFill>
                  <a:srgbClr val="FFFFFF"/>
                </a:solidFill>
                <a:sym typeface="+mn-ea"/>
              </a:rPr>
              <a:t>02</a:t>
            </a:r>
            <a:endParaRPr lang="en-US" altLang="zh-CN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34" name="任意多边形: 形状 33"/>
          <p:cNvSpPr/>
          <p:nvPr>
            <p:custDataLst>
              <p:tags r:id="rId15"/>
            </p:custDataLst>
          </p:nvPr>
        </p:nvSpPr>
        <p:spPr>
          <a:xfrm>
            <a:off x="22452116" y="27446525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t" anchorCtr="0" forceAA="0" compatLnSpc="1">
            <a:norm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en-US" altLang="zh-CN" dirty="0">
                <a:solidFill>
                  <a:srgbClr val="FFFFFF"/>
                </a:solidFill>
                <a:sym typeface="+mn-ea"/>
              </a:rPr>
              <a:t>03</a:t>
            </a:r>
            <a:endParaRPr lang="en-US" altLang="zh-CN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35" name="任意多边形: 形状 34"/>
          <p:cNvSpPr/>
          <p:nvPr>
            <p:custDataLst>
              <p:tags r:id="rId16"/>
            </p:custDataLst>
          </p:nvPr>
        </p:nvSpPr>
        <p:spPr>
          <a:xfrm>
            <a:off x="28170926" y="24476630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t" anchorCtr="0" forceAA="0" compatLnSpc="1">
            <a:norm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en-US" altLang="zh-CN" dirty="0">
                <a:solidFill>
                  <a:srgbClr val="FFFFFF"/>
                </a:solidFill>
                <a:sym typeface="+mn-ea"/>
              </a:rPr>
              <a:t>04</a:t>
            </a:r>
            <a:endParaRPr lang="en-US" altLang="zh-CN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36" name="任意多边形: 形状 35"/>
          <p:cNvSpPr/>
          <p:nvPr>
            <p:custDataLst>
              <p:tags r:id="rId17"/>
            </p:custDataLst>
          </p:nvPr>
        </p:nvSpPr>
        <p:spPr>
          <a:xfrm>
            <a:off x="28170926" y="25963800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t" anchorCtr="0" forceAA="0" compatLnSpc="1">
            <a:norm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en-US" altLang="zh-CN" dirty="0">
                <a:solidFill>
                  <a:srgbClr val="FFFFFF"/>
                </a:solidFill>
                <a:sym typeface="+mn-ea"/>
              </a:rPr>
              <a:t>05</a:t>
            </a:r>
            <a:endParaRPr lang="en-US" altLang="zh-CN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37" name="任意多边形: 形状 36"/>
          <p:cNvSpPr/>
          <p:nvPr>
            <p:custDataLst>
              <p:tags r:id="rId18"/>
            </p:custDataLst>
          </p:nvPr>
        </p:nvSpPr>
        <p:spPr>
          <a:xfrm>
            <a:off x="28170926" y="27450335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t" anchorCtr="0" forceAA="0" compatLnSpc="1">
            <a:norm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en-US" altLang="zh-CN" dirty="0">
                <a:solidFill>
                  <a:srgbClr val="FFFFFF"/>
                </a:solidFill>
                <a:sym typeface="+mn-ea"/>
              </a:rPr>
              <a:t>06</a:t>
            </a:r>
            <a:endParaRPr lang="en-US" altLang="zh-CN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47" name="任意多边形: 形状 46"/>
          <p:cNvSpPr/>
          <p:nvPr>
            <p:custDataLst>
              <p:tags r:id="rId19"/>
            </p:custDataLst>
          </p:nvPr>
        </p:nvSpPr>
        <p:spPr>
          <a:xfrm rot="3610423" flipV="1">
            <a:off x="22691511" y="26473070"/>
            <a:ext cx="3443125" cy="1085080"/>
          </a:xfrm>
          <a:custGeom>
            <a:avLst/>
            <a:gdLst>
              <a:gd name="connsiteX0" fmla="*/ 0 w 3443125"/>
              <a:gd name="connsiteY0" fmla="*/ 1085080 h 1085080"/>
              <a:gd name="connsiteX1" fmla="*/ 3443125 w 3443125"/>
              <a:gd name="connsiteY1" fmla="*/ 1085080 h 1085080"/>
              <a:gd name="connsiteX2" fmla="*/ 3398397 w 3443125"/>
              <a:gd name="connsiteY2" fmla="*/ 1007063 h 1085080"/>
              <a:gd name="connsiteX3" fmla="*/ 2900550 w 3443125"/>
              <a:gd name="connsiteY3" fmla="*/ 149254 h 1085080"/>
              <a:gd name="connsiteX4" fmla="*/ 2868895 w 3443125"/>
              <a:gd name="connsiteY4" fmla="*/ 107351 h 1085080"/>
              <a:gd name="connsiteX5" fmla="*/ 2619757 w 3443125"/>
              <a:gd name="connsiteY5" fmla="*/ 4636 h 1085080"/>
              <a:gd name="connsiteX6" fmla="*/ 1114682 w 3443125"/>
              <a:gd name="connsiteY6" fmla="*/ 73 h 1085080"/>
              <a:gd name="connsiteX7" fmla="*/ 1090509 w 3443125"/>
              <a:gd name="connsiteY7" fmla="*/ 0 h 1085080"/>
              <a:gd name="connsiteX8" fmla="*/ 829740 w 3443125"/>
              <a:gd name="connsiteY8" fmla="*/ 0 h 1085080"/>
              <a:gd name="connsiteX9" fmla="*/ 742515 w 3443125"/>
              <a:gd name="connsiteY9" fmla="*/ 10815 h 1085080"/>
              <a:gd name="connsiteX10" fmla="*/ 528994 w 3443125"/>
              <a:gd name="connsiteY10" fmla="*/ 175219 h 1085080"/>
              <a:gd name="connsiteX11" fmla="*/ 80704 w 3443125"/>
              <a:gd name="connsiteY11" fmla="*/ 946272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43125" h="1085080">
                <a:moveTo>
                  <a:pt x="0" y="1085080"/>
                </a:moveTo>
                <a:lnTo>
                  <a:pt x="3443125" y="1085080"/>
                </a:lnTo>
                <a:lnTo>
                  <a:pt x="3398397" y="1007063"/>
                </a:lnTo>
                <a:lnTo>
                  <a:pt x="2900550" y="149254"/>
                </a:lnTo>
                <a:lnTo>
                  <a:pt x="2868895" y="107351"/>
                </a:lnTo>
                <a:cubicBezTo>
                  <a:pt x="2804158" y="41622"/>
                  <a:pt x="2716893" y="4931"/>
                  <a:pt x="2619757" y="4636"/>
                </a:cubicBezTo>
                <a:cubicBezTo>
                  <a:pt x="2619757" y="4636"/>
                  <a:pt x="1616373" y="1594"/>
                  <a:pt x="1114682" y="73"/>
                </a:cubicBezTo>
                <a:lnTo>
                  <a:pt x="1090509" y="0"/>
                </a:lnTo>
                <a:lnTo>
                  <a:pt x="829740" y="0"/>
                </a:lnTo>
                <a:lnTo>
                  <a:pt x="742515" y="10815"/>
                </a:lnTo>
                <a:cubicBezTo>
                  <a:pt x="653224" y="34015"/>
                  <a:pt x="577817" y="91243"/>
                  <a:pt x="528994" y="175219"/>
                </a:cubicBezTo>
                <a:cubicBezTo>
                  <a:pt x="528994" y="175219"/>
                  <a:pt x="304848" y="560745"/>
                  <a:pt x="80704" y="946272"/>
                </a:cubicBezTo>
                <a:close/>
              </a:path>
            </a:pathLst>
          </a:cu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8" name="任意多边形: 形状 47"/>
          <p:cNvSpPr/>
          <p:nvPr>
            <p:custDataLst>
              <p:tags r:id="rId20"/>
            </p:custDataLst>
          </p:nvPr>
        </p:nvSpPr>
        <p:spPr>
          <a:xfrm rot="10423" flipV="1">
            <a:off x="23864991" y="27155059"/>
            <a:ext cx="3442710" cy="1085080"/>
          </a:xfrm>
          <a:custGeom>
            <a:avLst/>
            <a:gdLst>
              <a:gd name="connsiteX0" fmla="*/ 0 w 3442710"/>
              <a:gd name="connsiteY0" fmla="*/ 1085080 h 1085080"/>
              <a:gd name="connsiteX1" fmla="*/ 3442710 w 3442710"/>
              <a:gd name="connsiteY1" fmla="*/ 1085080 h 1085080"/>
              <a:gd name="connsiteX2" fmla="*/ 2893659 w 3442710"/>
              <a:gd name="connsiteY2" fmla="*/ 139044 h 1085080"/>
              <a:gd name="connsiteX3" fmla="*/ 2869252 w 3442710"/>
              <a:gd name="connsiteY3" fmla="*/ 106736 h 1085080"/>
              <a:gd name="connsiteX4" fmla="*/ 2620114 w 3442710"/>
              <a:gd name="connsiteY4" fmla="*/ 4021 h 1085080"/>
              <a:gd name="connsiteX5" fmla="*/ 1400724 w 3442710"/>
              <a:gd name="connsiteY5" fmla="*/ 324 h 1085080"/>
              <a:gd name="connsiteX6" fmla="*/ 1293775 w 3442710"/>
              <a:gd name="connsiteY6" fmla="*/ 0 h 1085080"/>
              <a:gd name="connsiteX7" fmla="*/ 825136 w 3442710"/>
              <a:gd name="connsiteY7" fmla="*/ 0 h 1085080"/>
              <a:gd name="connsiteX8" fmla="*/ 742873 w 3442710"/>
              <a:gd name="connsiteY8" fmla="*/ 10201 h 1085080"/>
              <a:gd name="connsiteX9" fmla="*/ 529350 w 3442710"/>
              <a:gd name="connsiteY9" fmla="*/ 174604 h 1085080"/>
              <a:gd name="connsiteX10" fmla="*/ 81060 w 3442710"/>
              <a:gd name="connsiteY10" fmla="*/ 945657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42710" h="1085080">
                <a:moveTo>
                  <a:pt x="0" y="1085080"/>
                </a:moveTo>
                <a:lnTo>
                  <a:pt x="3442710" y="1085080"/>
                </a:lnTo>
                <a:lnTo>
                  <a:pt x="2893659" y="139044"/>
                </a:lnTo>
                <a:lnTo>
                  <a:pt x="2869252" y="106736"/>
                </a:lnTo>
                <a:cubicBezTo>
                  <a:pt x="2804515" y="41007"/>
                  <a:pt x="2717249" y="4316"/>
                  <a:pt x="2620114" y="4021"/>
                </a:cubicBezTo>
                <a:cubicBezTo>
                  <a:pt x="2620114" y="4021"/>
                  <a:pt x="1923320" y="1909"/>
                  <a:pt x="1400724" y="324"/>
                </a:cubicBezTo>
                <a:lnTo>
                  <a:pt x="1293775" y="0"/>
                </a:lnTo>
                <a:lnTo>
                  <a:pt x="825136" y="0"/>
                </a:lnTo>
                <a:lnTo>
                  <a:pt x="742873" y="10201"/>
                </a:lnTo>
                <a:cubicBezTo>
                  <a:pt x="653581" y="33401"/>
                  <a:pt x="578174" y="90629"/>
                  <a:pt x="529350" y="174604"/>
                </a:cubicBezTo>
                <a:cubicBezTo>
                  <a:pt x="529350" y="174604"/>
                  <a:pt x="305205" y="560130"/>
                  <a:pt x="81060" y="945657"/>
                </a:cubicBezTo>
                <a:close/>
              </a:path>
            </a:pathLst>
          </a:cu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9" name="任意多边形: 形状 48"/>
          <p:cNvSpPr/>
          <p:nvPr>
            <p:custDataLst>
              <p:tags r:id="rId21"/>
            </p:custDataLst>
          </p:nvPr>
        </p:nvSpPr>
        <p:spPr>
          <a:xfrm rot="18010423" flipV="1">
            <a:off x="25041646" y="26479420"/>
            <a:ext cx="3444447" cy="1085080"/>
          </a:xfrm>
          <a:custGeom>
            <a:avLst/>
            <a:gdLst>
              <a:gd name="connsiteX0" fmla="*/ 3444447 w 3444447"/>
              <a:gd name="connsiteY0" fmla="*/ 1085080 h 1085080"/>
              <a:gd name="connsiteX1" fmla="*/ 3369528 w 3444447"/>
              <a:gd name="connsiteY1" fmla="*/ 954403 h 1085080"/>
              <a:gd name="connsiteX2" fmla="*/ 3286785 w 3444447"/>
              <a:gd name="connsiteY2" fmla="*/ 810079 h 1085080"/>
              <a:gd name="connsiteX3" fmla="*/ 3270720 w 3444447"/>
              <a:gd name="connsiteY3" fmla="*/ 782058 h 1085080"/>
              <a:gd name="connsiteX4" fmla="*/ 2907612 w 3444447"/>
              <a:gd name="connsiteY4" fmla="*/ 156408 h 1085080"/>
              <a:gd name="connsiteX5" fmla="*/ 2869162 w 3444447"/>
              <a:gd name="connsiteY5" fmla="*/ 105510 h 1085080"/>
              <a:gd name="connsiteX6" fmla="*/ 2620024 w 3444447"/>
              <a:gd name="connsiteY6" fmla="*/ 2797 h 1085080"/>
              <a:gd name="connsiteX7" fmla="*/ 1728128 w 3444447"/>
              <a:gd name="connsiteY7" fmla="*/ 93 h 1085080"/>
              <a:gd name="connsiteX8" fmla="*/ 1697420 w 3444447"/>
              <a:gd name="connsiteY8" fmla="*/ 0 h 1085080"/>
              <a:gd name="connsiteX9" fmla="*/ 815176 w 3444447"/>
              <a:gd name="connsiteY9" fmla="*/ 0 h 1085080"/>
              <a:gd name="connsiteX10" fmla="*/ 742783 w 3444447"/>
              <a:gd name="connsiteY10" fmla="*/ 8977 h 1085080"/>
              <a:gd name="connsiteX11" fmla="*/ 529260 w 3444447"/>
              <a:gd name="connsiteY11" fmla="*/ 173380 h 1085080"/>
              <a:gd name="connsiteX12" fmla="*/ 490735 w 3444447"/>
              <a:gd name="connsiteY12" fmla="*/ 239642 h 1085080"/>
              <a:gd name="connsiteX13" fmla="*/ 452086 w 3444447"/>
              <a:gd name="connsiteY13" fmla="*/ 306118 h 1085080"/>
              <a:gd name="connsiteX14" fmla="*/ 0 w 3444447"/>
              <a:gd name="connsiteY14" fmla="*/ 1085080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4447" h="1085080">
                <a:moveTo>
                  <a:pt x="3444447" y="1085080"/>
                </a:moveTo>
                <a:lnTo>
                  <a:pt x="3369528" y="954403"/>
                </a:lnTo>
                <a:cubicBezTo>
                  <a:pt x="3341803" y="906043"/>
                  <a:pt x="3314077" y="857683"/>
                  <a:pt x="3286785" y="810079"/>
                </a:cubicBezTo>
                <a:lnTo>
                  <a:pt x="3270720" y="782058"/>
                </a:lnTo>
                <a:lnTo>
                  <a:pt x="2907612" y="156408"/>
                </a:lnTo>
                <a:lnTo>
                  <a:pt x="2869162" y="105510"/>
                </a:lnTo>
                <a:cubicBezTo>
                  <a:pt x="2804425" y="39782"/>
                  <a:pt x="2717160" y="3091"/>
                  <a:pt x="2620024" y="2797"/>
                </a:cubicBezTo>
                <a:cubicBezTo>
                  <a:pt x="2620024" y="2797"/>
                  <a:pt x="2174076" y="1445"/>
                  <a:pt x="1728128" y="93"/>
                </a:cubicBezTo>
                <a:lnTo>
                  <a:pt x="1697420" y="0"/>
                </a:lnTo>
                <a:lnTo>
                  <a:pt x="815176" y="0"/>
                </a:lnTo>
                <a:lnTo>
                  <a:pt x="742783" y="8977"/>
                </a:lnTo>
                <a:cubicBezTo>
                  <a:pt x="653491" y="32177"/>
                  <a:pt x="578083" y="89405"/>
                  <a:pt x="529260" y="173380"/>
                </a:cubicBezTo>
                <a:cubicBezTo>
                  <a:pt x="529260" y="173380"/>
                  <a:pt x="515251" y="197475"/>
                  <a:pt x="490735" y="239642"/>
                </a:cubicBezTo>
                <a:lnTo>
                  <a:pt x="452086" y="306118"/>
                </a:lnTo>
                <a:lnTo>
                  <a:pt x="0" y="1085080"/>
                </a:lnTo>
                <a:close/>
              </a:path>
            </a:pathLst>
          </a:custGeom>
          <a:solidFill>
            <a:schemeClr val="accent2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0" name="任意多边形: 形状 49"/>
          <p:cNvSpPr/>
          <p:nvPr>
            <p:custDataLst>
              <p:tags r:id="rId22"/>
            </p:custDataLst>
          </p:nvPr>
        </p:nvSpPr>
        <p:spPr>
          <a:xfrm rot="14410423" flipV="1">
            <a:off x="25058156" y="25123695"/>
            <a:ext cx="3438034" cy="1081444"/>
          </a:xfrm>
          <a:custGeom>
            <a:avLst/>
            <a:gdLst>
              <a:gd name="connsiteX0" fmla="*/ 3438034 w 3438034"/>
              <a:gd name="connsiteY0" fmla="*/ 1081444 h 1081444"/>
              <a:gd name="connsiteX1" fmla="*/ 3366698 w 3438034"/>
              <a:gd name="connsiteY1" fmla="*/ 957016 h 1081444"/>
              <a:gd name="connsiteX2" fmla="*/ 2945022 w 3438034"/>
              <a:gd name="connsiteY2" fmla="*/ 221512 h 1081444"/>
              <a:gd name="connsiteX3" fmla="*/ 2934533 w 3438034"/>
              <a:gd name="connsiteY3" fmla="*/ 203217 h 1081444"/>
              <a:gd name="connsiteX4" fmla="*/ 2922484 w 3438034"/>
              <a:gd name="connsiteY4" fmla="*/ 182455 h 1081444"/>
              <a:gd name="connsiteX5" fmla="*/ 2866332 w 3438034"/>
              <a:gd name="connsiteY5" fmla="*/ 108124 h 1081444"/>
              <a:gd name="connsiteX6" fmla="*/ 2617193 w 3438034"/>
              <a:gd name="connsiteY6" fmla="*/ 5410 h 1081444"/>
              <a:gd name="connsiteX7" fmla="*/ 833400 w 3438034"/>
              <a:gd name="connsiteY7" fmla="*/ 2 h 1081444"/>
              <a:gd name="connsiteX8" fmla="*/ 526430 w 3438034"/>
              <a:gd name="connsiteY8" fmla="*/ 175992 h 1081444"/>
              <a:gd name="connsiteX9" fmla="*/ 78140 w 3438034"/>
              <a:gd name="connsiteY9" fmla="*/ 947045 h 1081444"/>
              <a:gd name="connsiteX10" fmla="*/ 0 w 3438034"/>
              <a:gd name="connsiteY10" fmla="*/ 1081444 h 108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8034" h="1081444">
                <a:moveTo>
                  <a:pt x="3438034" y="1081444"/>
                </a:moveTo>
                <a:lnTo>
                  <a:pt x="3366698" y="957016"/>
                </a:lnTo>
                <a:cubicBezTo>
                  <a:pt x="3186483" y="642678"/>
                  <a:pt x="3006267" y="328339"/>
                  <a:pt x="2945022" y="221512"/>
                </a:cubicBezTo>
                <a:lnTo>
                  <a:pt x="2934533" y="203217"/>
                </a:lnTo>
                <a:lnTo>
                  <a:pt x="2922484" y="182455"/>
                </a:lnTo>
                <a:lnTo>
                  <a:pt x="2866332" y="108124"/>
                </a:lnTo>
                <a:cubicBezTo>
                  <a:pt x="2801594" y="42396"/>
                  <a:pt x="2714330" y="5705"/>
                  <a:pt x="2617193" y="5410"/>
                </a:cubicBezTo>
                <a:cubicBezTo>
                  <a:pt x="2617193" y="5410"/>
                  <a:pt x="833400" y="2"/>
                  <a:pt x="833400" y="2"/>
                </a:cubicBezTo>
                <a:cubicBezTo>
                  <a:pt x="703885" y="-391"/>
                  <a:pt x="591527" y="64025"/>
                  <a:pt x="526430" y="175992"/>
                </a:cubicBezTo>
                <a:cubicBezTo>
                  <a:pt x="526430" y="175992"/>
                  <a:pt x="302285" y="561519"/>
                  <a:pt x="78140" y="947045"/>
                </a:cubicBezTo>
                <a:lnTo>
                  <a:pt x="0" y="108144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9" name="图片 21" descr="343439383331313b343532303033363bd3aad2b5ccfcc5e4d6c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972046" y="26153030"/>
            <a:ext cx="360000" cy="360000"/>
          </a:xfrm>
          <a:prstGeom prst="rect">
            <a:avLst/>
          </a:prstGeom>
        </p:spPr>
      </p:pic>
      <p:sp>
        <p:nvSpPr>
          <p:cNvPr id="51" name="任意多边形: 形状 50"/>
          <p:cNvSpPr/>
          <p:nvPr>
            <p:custDataLst>
              <p:tags r:id="rId26"/>
            </p:custDataLst>
          </p:nvPr>
        </p:nvSpPr>
        <p:spPr>
          <a:xfrm rot="10810423" flipV="1">
            <a:off x="24035805" y="24439165"/>
            <a:ext cx="3288901" cy="1084993"/>
          </a:xfrm>
          <a:custGeom>
            <a:avLst/>
            <a:gdLst>
              <a:gd name="connsiteX0" fmla="*/ 2619256 w 3288901"/>
              <a:gd name="connsiteY0" fmla="*/ 5410 h 1084993"/>
              <a:gd name="connsiteX1" fmla="*/ 835464 w 3288901"/>
              <a:gd name="connsiteY1" fmla="*/ 2 h 1084993"/>
              <a:gd name="connsiteX2" fmla="*/ 528493 w 3288901"/>
              <a:gd name="connsiteY2" fmla="*/ 175993 h 1084993"/>
              <a:gd name="connsiteX3" fmla="*/ 80203 w 3288901"/>
              <a:gd name="connsiteY3" fmla="*/ 947046 h 1084993"/>
              <a:gd name="connsiteX4" fmla="*/ 0 w 3288901"/>
              <a:gd name="connsiteY4" fmla="*/ 1084993 h 1084993"/>
              <a:gd name="connsiteX5" fmla="*/ 3134591 w 3288901"/>
              <a:gd name="connsiteY5" fmla="*/ 1084993 h 1084993"/>
              <a:gd name="connsiteX6" fmla="*/ 3288901 w 3288901"/>
              <a:gd name="connsiteY6" fmla="*/ 817721 h 1084993"/>
              <a:gd name="connsiteX7" fmla="*/ 3286018 w 3288901"/>
              <a:gd name="connsiteY7" fmla="*/ 812692 h 1084993"/>
              <a:gd name="connsiteX8" fmla="*/ 3205874 w 3288901"/>
              <a:gd name="connsiteY8" fmla="*/ 672902 h 1084993"/>
              <a:gd name="connsiteX9" fmla="*/ 3165811 w 3288901"/>
              <a:gd name="connsiteY9" fmla="*/ 603023 h 1084993"/>
              <a:gd name="connsiteX10" fmla="*/ 2912373 w 3288901"/>
              <a:gd name="connsiteY10" fmla="*/ 166340 h 1084993"/>
              <a:gd name="connsiteX11" fmla="*/ 2868395 w 3288901"/>
              <a:gd name="connsiteY11" fmla="*/ 108124 h 1084993"/>
              <a:gd name="connsiteX12" fmla="*/ 2619256 w 3288901"/>
              <a:gd name="connsiteY12" fmla="*/ 5410 h 108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8901" h="1084993">
                <a:moveTo>
                  <a:pt x="2619256" y="5410"/>
                </a:moveTo>
                <a:cubicBezTo>
                  <a:pt x="2619256" y="5410"/>
                  <a:pt x="835464" y="2"/>
                  <a:pt x="835464" y="2"/>
                </a:cubicBezTo>
                <a:cubicBezTo>
                  <a:pt x="705949" y="-391"/>
                  <a:pt x="593590" y="64026"/>
                  <a:pt x="528493" y="175993"/>
                </a:cubicBezTo>
                <a:cubicBezTo>
                  <a:pt x="528493" y="175993"/>
                  <a:pt x="304348" y="561519"/>
                  <a:pt x="80203" y="947046"/>
                </a:cubicBezTo>
                <a:lnTo>
                  <a:pt x="0" y="1084993"/>
                </a:lnTo>
                <a:lnTo>
                  <a:pt x="3134591" y="1084993"/>
                </a:lnTo>
                <a:lnTo>
                  <a:pt x="3288901" y="817721"/>
                </a:lnTo>
                <a:lnTo>
                  <a:pt x="3286018" y="812692"/>
                </a:lnTo>
                <a:cubicBezTo>
                  <a:pt x="3258726" y="765088"/>
                  <a:pt x="3231866" y="718240"/>
                  <a:pt x="3205874" y="672902"/>
                </a:cubicBezTo>
                <a:lnTo>
                  <a:pt x="3165811" y="603023"/>
                </a:lnTo>
                <a:lnTo>
                  <a:pt x="2912373" y="166340"/>
                </a:lnTo>
                <a:lnTo>
                  <a:pt x="2868395" y="108124"/>
                </a:lnTo>
                <a:cubicBezTo>
                  <a:pt x="2803657" y="42395"/>
                  <a:pt x="2716392" y="5705"/>
                  <a:pt x="2619256" y="5410"/>
                </a:cubicBezTo>
                <a:close/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4" name="图片 7" descr="343439383331313b343532303032333bc6f3d2b5bcf2bde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6170676" y="27517645"/>
            <a:ext cx="360000" cy="360000"/>
          </a:xfrm>
          <a:prstGeom prst="rect">
            <a:avLst/>
          </a:prstGeom>
        </p:spPr>
      </p:pic>
      <p:pic>
        <p:nvPicPr>
          <p:cNvPr id="7" name="图片 14" descr="343439383331313b343532303033303bd2d1b9bad3a6d3c3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636515" y="27518280"/>
            <a:ext cx="360000" cy="360000"/>
          </a:xfrm>
          <a:prstGeom prst="rect">
            <a:avLst/>
          </a:prstGeom>
        </p:spPr>
      </p:pic>
      <p:sp>
        <p:nvSpPr>
          <p:cNvPr id="52" name="任意多边形: 形状 51"/>
          <p:cNvSpPr/>
          <p:nvPr>
            <p:custDataLst>
              <p:tags r:id="rId33"/>
            </p:custDataLst>
          </p:nvPr>
        </p:nvSpPr>
        <p:spPr>
          <a:xfrm rot="7210423" flipV="1">
            <a:off x="22989325" y="24946530"/>
            <a:ext cx="3051225" cy="1083767"/>
          </a:xfrm>
          <a:custGeom>
            <a:avLst/>
            <a:gdLst>
              <a:gd name="connsiteX0" fmla="*/ 3020887 w 3051225"/>
              <a:gd name="connsiteY0" fmla="*/ 351854 h 1083767"/>
              <a:gd name="connsiteX1" fmla="*/ 3051225 w 3051225"/>
              <a:gd name="connsiteY1" fmla="*/ 404401 h 1083767"/>
              <a:gd name="connsiteX2" fmla="*/ 3038331 w 3051225"/>
              <a:gd name="connsiteY2" fmla="*/ 381912 h 1083767"/>
              <a:gd name="connsiteX3" fmla="*/ 527780 w 3051225"/>
              <a:gd name="connsiteY3" fmla="*/ 175993 h 1083767"/>
              <a:gd name="connsiteX4" fmla="*/ 79490 w 3051225"/>
              <a:gd name="connsiteY4" fmla="*/ 947046 h 1083767"/>
              <a:gd name="connsiteX5" fmla="*/ 0 w 3051225"/>
              <a:gd name="connsiteY5" fmla="*/ 1083767 h 1083767"/>
              <a:gd name="connsiteX6" fmla="*/ 2190514 w 3051225"/>
              <a:gd name="connsiteY6" fmla="*/ 1083767 h 1083767"/>
              <a:gd name="connsiteX7" fmla="*/ 1566082 w 3051225"/>
              <a:gd name="connsiteY7" fmla="*/ 2219 h 1083767"/>
              <a:gd name="connsiteX8" fmla="*/ 1560287 w 3051225"/>
              <a:gd name="connsiteY8" fmla="*/ 2202 h 1083767"/>
              <a:gd name="connsiteX9" fmla="*/ 834750 w 3051225"/>
              <a:gd name="connsiteY9" fmla="*/ 2 h 1083767"/>
              <a:gd name="connsiteX10" fmla="*/ 527780 w 3051225"/>
              <a:gd name="connsiteY10" fmla="*/ 175993 h 10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51225" h="1083767">
                <a:moveTo>
                  <a:pt x="3020887" y="351854"/>
                </a:moveTo>
                <a:lnTo>
                  <a:pt x="3051225" y="404401"/>
                </a:lnTo>
                <a:lnTo>
                  <a:pt x="3038331" y="381912"/>
                </a:lnTo>
                <a:close/>
                <a:moveTo>
                  <a:pt x="527780" y="175993"/>
                </a:moveTo>
                <a:cubicBezTo>
                  <a:pt x="527780" y="175993"/>
                  <a:pt x="303635" y="561520"/>
                  <a:pt x="79490" y="947046"/>
                </a:cubicBezTo>
                <a:lnTo>
                  <a:pt x="0" y="1083767"/>
                </a:lnTo>
                <a:lnTo>
                  <a:pt x="2190514" y="1083767"/>
                </a:lnTo>
                <a:lnTo>
                  <a:pt x="1566082" y="2219"/>
                </a:lnTo>
                <a:lnTo>
                  <a:pt x="1560287" y="2202"/>
                </a:lnTo>
                <a:cubicBezTo>
                  <a:pt x="1176180" y="1037"/>
                  <a:pt x="834750" y="2"/>
                  <a:pt x="834750" y="2"/>
                </a:cubicBezTo>
                <a:cubicBezTo>
                  <a:pt x="705235" y="-390"/>
                  <a:pt x="592877" y="64027"/>
                  <a:pt x="527780" y="1759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17" descr="343439383331313b343532303033333bb1a8bcdbb9a4bedf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3849751" y="26133980"/>
            <a:ext cx="359529" cy="359529"/>
          </a:xfrm>
          <a:prstGeom prst="rect">
            <a:avLst/>
          </a:prstGeom>
        </p:spPr>
      </p:pic>
      <p:pic>
        <p:nvPicPr>
          <p:cNvPr id="3" name="图片 5" descr="343439383331313b343532303032323bb2fac6b7d5b9cabe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4623180" y="24834770"/>
            <a:ext cx="360000" cy="360000"/>
          </a:xfrm>
          <a:prstGeom prst="rect">
            <a:avLst/>
          </a:prstGeom>
        </p:spPr>
      </p:pic>
      <p:pic>
        <p:nvPicPr>
          <p:cNvPr id="6" name="图片 8" descr="343439383331313b343532303032343bb7a2b2bcb9dcc0ed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170676" y="24859535"/>
            <a:ext cx="360000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3"/>
          <p:cNvSpPr/>
          <p:nvPr>
            <p:custDataLst>
              <p:tags r:id="rId1"/>
            </p:custDataLst>
          </p:nvPr>
        </p:nvSpPr>
        <p:spPr>
          <a:xfrm rot="1800000">
            <a:off x="28004556" y="26116199"/>
            <a:ext cx="478155" cy="414020"/>
          </a:xfrm>
          <a:custGeom>
            <a:avLst/>
            <a:gdLst/>
            <a:ahLst/>
            <a:cxnLst/>
            <a:rect l="0" t="0" r="0" b="0"/>
            <a:pathLst>
              <a:path w="127001" h="109987">
                <a:moveTo>
                  <a:pt x="31750" y="109986"/>
                </a:moveTo>
                <a:lnTo>
                  <a:pt x="95250" y="109986"/>
                </a:lnTo>
                <a:lnTo>
                  <a:pt x="127000" y="54993"/>
                </a:lnTo>
                <a:lnTo>
                  <a:pt x="95250" y="0"/>
                </a:lnTo>
                <a:lnTo>
                  <a:pt x="31750" y="0"/>
                </a:lnTo>
                <a:lnTo>
                  <a:pt x="0" y="54993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80000"/>
                  <a:lumOff val="20000"/>
                  <a:alpha val="100000"/>
                </a:schemeClr>
              </a:gs>
            </a:gsLst>
            <a:lin ang="16200000" scaled="0"/>
          </a:gradFill>
          <a:ln>
            <a:noFill/>
          </a:ln>
          <a:effectLst>
            <a:outerShdw blurRad="101600" dir="5400000" sx="90000" sy="-19000" rotWithShape="0">
              <a:schemeClr val="accent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5" name="任意多边形 14"/>
          <p:cNvSpPr/>
          <p:nvPr>
            <p:custDataLst>
              <p:tags r:id="rId2"/>
            </p:custDataLst>
          </p:nvPr>
        </p:nvSpPr>
        <p:spPr>
          <a:xfrm rot="2700000">
            <a:off x="24921631" y="25699639"/>
            <a:ext cx="1283970" cy="1282065"/>
          </a:xfrm>
          <a:custGeom>
            <a:avLst/>
            <a:gdLst>
              <a:gd name="connsiteX0" fmla="*/ 731 w 2016"/>
              <a:gd name="connsiteY0" fmla="*/ 742 h 2010"/>
              <a:gd name="connsiteX1" fmla="*/ 2016 w 2016"/>
              <a:gd name="connsiteY1" fmla="*/ 0 h 2010"/>
              <a:gd name="connsiteX2" fmla="*/ 2016 w 2016"/>
              <a:gd name="connsiteY2" fmla="*/ 2010 h 2010"/>
              <a:gd name="connsiteX3" fmla="*/ 0 w 2016"/>
              <a:gd name="connsiteY3" fmla="*/ 2010 h 2010"/>
              <a:gd name="connsiteX4" fmla="*/ 731 w 2016"/>
              <a:gd name="connsiteY4" fmla="*/ 742 h 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" h="2010">
                <a:moveTo>
                  <a:pt x="731" y="742"/>
                </a:moveTo>
                <a:lnTo>
                  <a:pt x="2016" y="0"/>
                </a:lnTo>
                <a:lnTo>
                  <a:pt x="2016" y="2010"/>
                </a:lnTo>
                <a:lnTo>
                  <a:pt x="0" y="2010"/>
                </a:lnTo>
                <a:lnTo>
                  <a:pt x="731" y="742"/>
                </a:lnTo>
                <a:close/>
              </a:path>
            </a:pathLst>
          </a:custGeom>
          <a:gradFill>
            <a:gsLst>
              <a:gs pos="41000">
                <a:schemeClr val="accent1">
                  <a:lumMod val="81000"/>
                  <a:lumOff val="19000"/>
                  <a:alpha val="100000"/>
                </a:schemeClr>
              </a:gs>
              <a:gs pos="100000">
                <a:schemeClr val="accent1">
                  <a:lumMod val="58000"/>
                  <a:alpha val="10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>
            <p:custDataLst>
              <p:tags r:id="rId3"/>
            </p:custDataLst>
          </p:nvPr>
        </p:nvSpPr>
        <p:spPr>
          <a:xfrm flipH="1" flipV="1">
            <a:off x="24656836" y="26339084"/>
            <a:ext cx="911860" cy="1607820"/>
          </a:xfrm>
          <a:custGeom>
            <a:avLst/>
            <a:gdLst>
              <a:gd name="connsiteX0" fmla="*/ 0 w 1436"/>
              <a:gd name="connsiteY0" fmla="*/ 2024 h 2532"/>
              <a:gd name="connsiteX1" fmla="*/ 2 w 1436"/>
              <a:gd name="connsiteY1" fmla="*/ 0 h 2532"/>
              <a:gd name="connsiteX2" fmla="*/ 1436 w 1436"/>
              <a:gd name="connsiteY2" fmla="*/ 2532 h 2532"/>
              <a:gd name="connsiteX3" fmla="*/ 0 w 1436"/>
              <a:gd name="connsiteY3" fmla="*/ 2024 h 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" h="2532">
                <a:moveTo>
                  <a:pt x="0" y="2024"/>
                </a:moveTo>
                <a:lnTo>
                  <a:pt x="2" y="0"/>
                </a:lnTo>
                <a:lnTo>
                  <a:pt x="1436" y="2532"/>
                </a:lnTo>
                <a:lnTo>
                  <a:pt x="0" y="2024"/>
                </a:lnTo>
                <a:close/>
              </a:path>
            </a:pathLst>
          </a:custGeom>
          <a:gradFill>
            <a:gsLst>
              <a:gs pos="2000">
                <a:schemeClr val="accent1">
                  <a:lumMod val="80000"/>
                  <a:alpha val="100000"/>
                </a:schemeClr>
              </a:gs>
              <a:gs pos="100000">
                <a:schemeClr val="accent1">
                  <a:lumMod val="70000"/>
                  <a:lumOff val="30000"/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4" name="任意多边形 13"/>
          <p:cNvSpPr/>
          <p:nvPr>
            <p:custDataLst>
              <p:tags r:id="rId4"/>
            </p:custDataLst>
          </p:nvPr>
        </p:nvSpPr>
        <p:spPr>
          <a:xfrm flipV="1">
            <a:off x="25566156" y="26343529"/>
            <a:ext cx="905510" cy="1603375"/>
          </a:xfrm>
          <a:custGeom>
            <a:avLst/>
            <a:gdLst>
              <a:gd name="connsiteX0" fmla="*/ 0 w 1426"/>
              <a:gd name="connsiteY0" fmla="*/ 2016 h 2525"/>
              <a:gd name="connsiteX1" fmla="*/ 0 w 1426"/>
              <a:gd name="connsiteY1" fmla="*/ 0 h 2525"/>
              <a:gd name="connsiteX2" fmla="*/ 1426 w 1426"/>
              <a:gd name="connsiteY2" fmla="*/ 2525 h 2525"/>
              <a:gd name="connsiteX3" fmla="*/ 0 w 1426"/>
              <a:gd name="connsiteY3" fmla="*/ 2016 h 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6" h="2525">
                <a:moveTo>
                  <a:pt x="0" y="2016"/>
                </a:moveTo>
                <a:lnTo>
                  <a:pt x="0" y="0"/>
                </a:lnTo>
                <a:lnTo>
                  <a:pt x="1426" y="2525"/>
                </a:lnTo>
                <a:lnTo>
                  <a:pt x="0" y="2016"/>
                </a:lnTo>
                <a:close/>
              </a:path>
            </a:pathLst>
          </a:custGeom>
          <a:gradFill>
            <a:gsLst>
              <a:gs pos="2000">
                <a:schemeClr val="accent1">
                  <a:lumMod val="80000"/>
                  <a:alpha val="100000"/>
                </a:schemeClr>
              </a:gs>
              <a:gs pos="100000">
                <a:schemeClr val="accent1">
                  <a:lumMod val="70000"/>
                  <a:lumOff val="30000"/>
                  <a:alpha val="100000"/>
                </a:schemeClr>
              </a:gs>
            </a:gsLst>
            <a:lin ang="1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5"/>
            </p:custDataLst>
          </p:nvPr>
        </p:nvSpPr>
        <p:spPr>
          <a:xfrm>
            <a:off x="23358896" y="25779649"/>
            <a:ext cx="4403090" cy="1121410"/>
          </a:xfrm>
          <a:prstGeom prst="ellipse">
            <a:avLst/>
          </a:prstGeom>
          <a:gradFill>
            <a:gsLst>
              <a:gs pos="100000">
                <a:schemeClr val="accent2">
                  <a:lumMod val="60000"/>
                  <a:lumOff val="40000"/>
                  <a:alpha val="42000"/>
                </a:schemeClr>
              </a:gs>
              <a:gs pos="42000">
                <a:schemeClr val="accent2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7620">
            <a:gradFill>
              <a:gsLst>
                <a:gs pos="65000">
                  <a:schemeClr val="accent2">
                    <a:lumMod val="50000"/>
                    <a:lumOff val="50000"/>
                    <a:alpha val="100000"/>
                  </a:schemeClr>
                </a:gs>
                <a:gs pos="39000">
                  <a:schemeClr val="accent2">
                    <a:lumMod val="50000"/>
                    <a:lumOff val="50000"/>
                    <a:alpha val="10000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  <a:gs pos="0">
                  <a:schemeClr val="accent2">
                    <a:lumMod val="80000"/>
                    <a:alpha val="100000"/>
                  </a:schemeClr>
                </a:gs>
              </a:gsLst>
              <a:lin ang="1548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8" name="任意多边形 7"/>
          <p:cNvSpPr/>
          <p:nvPr>
            <p:custDataLst>
              <p:tags r:id="rId6"/>
            </p:custDataLst>
          </p:nvPr>
        </p:nvSpPr>
        <p:spPr>
          <a:xfrm flipH="1">
            <a:off x="24656836" y="24475994"/>
            <a:ext cx="910590" cy="1943100"/>
          </a:xfrm>
          <a:custGeom>
            <a:avLst/>
            <a:gdLst>
              <a:gd name="connsiteX0" fmla="*/ 0 w 1434"/>
              <a:gd name="connsiteY0" fmla="*/ 3060 h 3060"/>
              <a:gd name="connsiteX1" fmla="*/ 0 w 1434"/>
              <a:gd name="connsiteY1" fmla="*/ 0 h 3060"/>
              <a:gd name="connsiteX2" fmla="*/ 1434 w 1434"/>
              <a:gd name="connsiteY2" fmla="*/ 2554 h 3060"/>
              <a:gd name="connsiteX3" fmla="*/ 0 w 1434"/>
              <a:gd name="connsiteY3" fmla="*/ 3060 h 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" h="3060">
                <a:moveTo>
                  <a:pt x="0" y="3060"/>
                </a:moveTo>
                <a:lnTo>
                  <a:pt x="0" y="0"/>
                </a:lnTo>
                <a:lnTo>
                  <a:pt x="1434" y="2554"/>
                </a:lnTo>
                <a:lnTo>
                  <a:pt x="0" y="3060"/>
                </a:lnTo>
                <a:close/>
              </a:path>
            </a:pathLst>
          </a:custGeom>
          <a:gradFill>
            <a:gsLst>
              <a:gs pos="2000">
                <a:schemeClr val="accent1">
                  <a:lumMod val="80000"/>
                  <a:alpha val="100000"/>
                </a:schemeClr>
              </a:gs>
              <a:gs pos="100000">
                <a:schemeClr val="accent1">
                  <a:lumMod val="70000"/>
                  <a:lumOff val="30000"/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0" name="任意多边形 9"/>
          <p:cNvSpPr/>
          <p:nvPr>
            <p:custDataLst>
              <p:tags r:id="rId7"/>
            </p:custDataLst>
          </p:nvPr>
        </p:nvSpPr>
        <p:spPr>
          <a:xfrm>
            <a:off x="25566156" y="24475994"/>
            <a:ext cx="910590" cy="1943100"/>
          </a:xfrm>
          <a:custGeom>
            <a:avLst/>
            <a:gdLst>
              <a:gd name="connsiteX0" fmla="*/ 0 w 1434"/>
              <a:gd name="connsiteY0" fmla="*/ 3060 h 3060"/>
              <a:gd name="connsiteX1" fmla="*/ 0 w 1434"/>
              <a:gd name="connsiteY1" fmla="*/ 0 h 3060"/>
              <a:gd name="connsiteX2" fmla="*/ 1434 w 1434"/>
              <a:gd name="connsiteY2" fmla="*/ 2554 h 3060"/>
              <a:gd name="connsiteX3" fmla="*/ 0 w 1434"/>
              <a:gd name="connsiteY3" fmla="*/ 3060 h 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" h="3060">
                <a:moveTo>
                  <a:pt x="0" y="3060"/>
                </a:moveTo>
                <a:lnTo>
                  <a:pt x="0" y="0"/>
                </a:lnTo>
                <a:lnTo>
                  <a:pt x="1434" y="2554"/>
                </a:lnTo>
                <a:lnTo>
                  <a:pt x="0" y="3060"/>
                </a:lnTo>
                <a:close/>
              </a:path>
            </a:pathLst>
          </a:custGeom>
          <a:gradFill>
            <a:gsLst>
              <a:gs pos="2000">
                <a:schemeClr val="accent1">
                  <a:lumMod val="80000"/>
                  <a:alpha val="100000"/>
                </a:schemeClr>
              </a:gs>
              <a:gs pos="100000">
                <a:schemeClr val="accent1">
                  <a:lumMod val="70000"/>
                  <a:lumOff val="30000"/>
                  <a:alpha val="100000"/>
                </a:schemeClr>
              </a:gs>
            </a:gsLst>
            <a:lin ang="15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9" name="椭圆 48"/>
          <p:cNvSpPr/>
          <p:nvPr>
            <p:custDataLst>
              <p:tags r:id="rId8"/>
            </p:custDataLst>
          </p:nvPr>
        </p:nvSpPr>
        <p:spPr>
          <a:xfrm>
            <a:off x="24025646" y="26665474"/>
            <a:ext cx="170180" cy="170180"/>
          </a:xfrm>
          <a:prstGeom prst="ellipse">
            <a:avLst/>
          </a:prstGeom>
          <a:noFill/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50" name="椭圆 49"/>
          <p:cNvSpPr/>
          <p:nvPr>
            <p:custDataLst>
              <p:tags r:id="rId9"/>
            </p:custDataLst>
          </p:nvPr>
        </p:nvSpPr>
        <p:spPr>
          <a:xfrm>
            <a:off x="24072636" y="26712464"/>
            <a:ext cx="75565" cy="75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>
            <a:off x="24025646" y="25843149"/>
            <a:ext cx="170180" cy="170180"/>
          </a:xfrm>
          <a:prstGeom prst="ellipse">
            <a:avLst/>
          </a:prstGeom>
          <a:noFill/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椭圆 19"/>
          <p:cNvSpPr/>
          <p:nvPr>
            <p:custDataLst>
              <p:tags r:id="rId11"/>
            </p:custDataLst>
          </p:nvPr>
        </p:nvSpPr>
        <p:spPr>
          <a:xfrm>
            <a:off x="24072636" y="25890139"/>
            <a:ext cx="75565" cy="75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2"/>
            </p:custDataLst>
          </p:nvPr>
        </p:nvSpPr>
        <p:spPr>
          <a:xfrm>
            <a:off x="26959981" y="26672459"/>
            <a:ext cx="170180" cy="170180"/>
          </a:xfrm>
          <a:prstGeom prst="ellipse">
            <a:avLst/>
          </a:prstGeom>
          <a:noFill/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13"/>
            </p:custDataLst>
          </p:nvPr>
        </p:nvSpPr>
        <p:spPr>
          <a:xfrm>
            <a:off x="27006971" y="26719449"/>
            <a:ext cx="75565" cy="75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5" name="椭圆 24"/>
          <p:cNvSpPr/>
          <p:nvPr>
            <p:custDataLst>
              <p:tags r:id="rId14"/>
            </p:custDataLst>
          </p:nvPr>
        </p:nvSpPr>
        <p:spPr>
          <a:xfrm>
            <a:off x="26959981" y="25843149"/>
            <a:ext cx="170180" cy="170180"/>
          </a:xfrm>
          <a:prstGeom prst="ellipse">
            <a:avLst/>
          </a:prstGeom>
          <a:noFill/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15"/>
            </p:custDataLst>
          </p:nvPr>
        </p:nvSpPr>
        <p:spPr>
          <a:xfrm>
            <a:off x="27006971" y="25890139"/>
            <a:ext cx="75565" cy="75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8" name="椭圆 27"/>
          <p:cNvSpPr/>
          <p:nvPr>
            <p:custDataLst>
              <p:tags r:id="rId16"/>
            </p:custDataLst>
          </p:nvPr>
        </p:nvSpPr>
        <p:spPr>
          <a:xfrm>
            <a:off x="24651121" y="27926584"/>
            <a:ext cx="1826260" cy="287020"/>
          </a:xfrm>
          <a:prstGeom prst="ellipse">
            <a:avLst/>
          </a:prstGeom>
          <a:gradFill>
            <a:gsLst>
              <a:gs pos="0">
                <a:schemeClr val="accent1">
                  <a:alpha val="19000"/>
                </a:schemeClr>
              </a:gs>
              <a:gs pos="100000">
                <a:srgbClr val="F2F2F2">
                  <a:alpha val="0"/>
                </a:srgbClr>
              </a:gs>
              <a:gs pos="47000">
                <a:schemeClr val="accent1">
                  <a:alpha val="2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任意多边形: 形状 3"/>
          <p:cNvSpPr/>
          <p:nvPr>
            <p:custDataLst>
              <p:tags r:id="rId17"/>
            </p:custDataLst>
          </p:nvPr>
        </p:nvSpPr>
        <p:spPr>
          <a:xfrm rot="1800000">
            <a:off x="22644521" y="25022094"/>
            <a:ext cx="478155" cy="414020"/>
          </a:xfrm>
          <a:custGeom>
            <a:avLst/>
            <a:gdLst/>
            <a:ahLst/>
            <a:cxnLst/>
            <a:rect l="0" t="0" r="0" b="0"/>
            <a:pathLst>
              <a:path w="127001" h="109987">
                <a:moveTo>
                  <a:pt x="31750" y="109986"/>
                </a:moveTo>
                <a:lnTo>
                  <a:pt x="95250" y="109986"/>
                </a:lnTo>
                <a:lnTo>
                  <a:pt x="127000" y="54993"/>
                </a:lnTo>
                <a:lnTo>
                  <a:pt x="95250" y="0"/>
                </a:lnTo>
                <a:lnTo>
                  <a:pt x="31750" y="0"/>
                </a:lnTo>
                <a:lnTo>
                  <a:pt x="0" y="5499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80000"/>
                  <a:lumOff val="20000"/>
                  <a:alpha val="100000"/>
                </a:schemeClr>
              </a:gs>
            </a:gsLst>
            <a:lin ang="16200000" scaled="0"/>
          </a:gradFill>
          <a:ln>
            <a:noFill/>
          </a:ln>
          <a:effectLst>
            <a:outerShdw blurRad="1016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1" name="任意多边形: 形状 3"/>
          <p:cNvSpPr/>
          <p:nvPr>
            <p:custDataLst>
              <p:tags r:id="rId18"/>
            </p:custDataLst>
          </p:nvPr>
        </p:nvSpPr>
        <p:spPr>
          <a:xfrm rot="1800000">
            <a:off x="22645156" y="27130929"/>
            <a:ext cx="478155" cy="414020"/>
          </a:xfrm>
          <a:custGeom>
            <a:avLst/>
            <a:gdLst/>
            <a:ahLst/>
            <a:cxnLst/>
            <a:rect l="0" t="0" r="0" b="0"/>
            <a:pathLst>
              <a:path w="127001" h="109987">
                <a:moveTo>
                  <a:pt x="31750" y="109986"/>
                </a:moveTo>
                <a:lnTo>
                  <a:pt x="95250" y="109986"/>
                </a:lnTo>
                <a:lnTo>
                  <a:pt x="127000" y="54993"/>
                </a:lnTo>
                <a:lnTo>
                  <a:pt x="95250" y="0"/>
                </a:lnTo>
                <a:lnTo>
                  <a:pt x="31750" y="0"/>
                </a:lnTo>
                <a:lnTo>
                  <a:pt x="0" y="5499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80000"/>
                  <a:lumOff val="20000"/>
                  <a:alpha val="100000"/>
                </a:schemeClr>
              </a:gs>
            </a:gsLst>
            <a:lin ang="16200000" scaled="0"/>
          </a:gradFill>
          <a:ln>
            <a:noFill/>
          </a:ln>
          <a:effectLst>
            <a:outerShdw blurRad="1016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2" name="任意多边形: 形状 3"/>
          <p:cNvSpPr/>
          <p:nvPr>
            <p:custDataLst>
              <p:tags r:id="rId19"/>
            </p:custDataLst>
          </p:nvPr>
        </p:nvSpPr>
        <p:spPr>
          <a:xfrm rot="1800000">
            <a:off x="28003921" y="25022729"/>
            <a:ext cx="478155" cy="414020"/>
          </a:xfrm>
          <a:custGeom>
            <a:avLst/>
            <a:gdLst/>
            <a:ahLst/>
            <a:cxnLst/>
            <a:rect l="0" t="0" r="0" b="0"/>
            <a:pathLst>
              <a:path w="127001" h="109987">
                <a:moveTo>
                  <a:pt x="31750" y="109986"/>
                </a:moveTo>
                <a:lnTo>
                  <a:pt x="95250" y="109986"/>
                </a:lnTo>
                <a:lnTo>
                  <a:pt x="127000" y="54993"/>
                </a:lnTo>
                <a:lnTo>
                  <a:pt x="95250" y="0"/>
                </a:lnTo>
                <a:lnTo>
                  <a:pt x="31750" y="0"/>
                </a:lnTo>
                <a:lnTo>
                  <a:pt x="0" y="54993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80000"/>
                  <a:lumOff val="20000"/>
                  <a:alpha val="100000"/>
                </a:schemeClr>
              </a:gs>
            </a:gsLst>
            <a:lin ang="16200000" scaled="0"/>
          </a:gradFill>
          <a:ln>
            <a:noFill/>
          </a:ln>
          <a:effectLst>
            <a:outerShdw blurRad="101600" dir="5400000" sx="90000" sy="-19000" rotWithShape="0">
              <a:schemeClr val="accent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3" name="任意多边形: 形状 3"/>
          <p:cNvSpPr/>
          <p:nvPr>
            <p:custDataLst>
              <p:tags r:id="rId20"/>
            </p:custDataLst>
          </p:nvPr>
        </p:nvSpPr>
        <p:spPr>
          <a:xfrm rot="1800000">
            <a:off x="28004556" y="27131564"/>
            <a:ext cx="478155" cy="414020"/>
          </a:xfrm>
          <a:custGeom>
            <a:avLst/>
            <a:gdLst/>
            <a:ahLst/>
            <a:cxnLst/>
            <a:rect l="0" t="0" r="0" b="0"/>
            <a:pathLst>
              <a:path w="127001" h="109987">
                <a:moveTo>
                  <a:pt x="31750" y="109986"/>
                </a:moveTo>
                <a:lnTo>
                  <a:pt x="95250" y="109986"/>
                </a:lnTo>
                <a:lnTo>
                  <a:pt x="127000" y="54993"/>
                </a:lnTo>
                <a:lnTo>
                  <a:pt x="95250" y="0"/>
                </a:lnTo>
                <a:lnTo>
                  <a:pt x="31750" y="0"/>
                </a:lnTo>
                <a:lnTo>
                  <a:pt x="0" y="54993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80000"/>
                  <a:lumOff val="20000"/>
                  <a:alpha val="100000"/>
                </a:schemeClr>
              </a:gs>
            </a:gsLst>
            <a:lin ang="16200000" scaled="0"/>
          </a:gradFill>
          <a:ln>
            <a:noFill/>
          </a:ln>
          <a:effectLst>
            <a:outerShdw blurRad="101600" dir="5400000" sx="90000" sy="-19000" rotWithShape="0">
              <a:schemeClr val="accent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1"/>
            </p:custDataLst>
          </p:nvPr>
        </p:nvSpPr>
        <p:spPr>
          <a:xfrm>
            <a:off x="20242316" y="27139819"/>
            <a:ext cx="2308225" cy="3549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产品风险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22"/>
            </p:custDataLst>
          </p:nvPr>
        </p:nvSpPr>
        <p:spPr>
          <a:xfrm>
            <a:off x="20242316" y="25020824"/>
            <a:ext cx="2308225" cy="3549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项目组风险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3"/>
            </p:custDataLst>
          </p:nvPr>
        </p:nvSpPr>
        <p:spPr>
          <a:xfrm>
            <a:off x="28650351" y="27104259"/>
            <a:ext cx="2308225" cy="3549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财务风险</a:t>
            </a:r>
            <a:endParaRPr lang="zh-CN" altLang="en-US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24"/>
            </p:custDataLst>
          </p:nvPr>
        </p:nvSpPr>
        <p:spPr>
          <a:xfrm>
            <a:off x="24861941" y="25373249"/>
            <a:ext cx="1417320" cy="870585"/>
          </a:xfrm>
          <a:prstGeom prst="rect">
            <a:avLst/>
          </a:prstGeom>
          <a:noFill/>
          <a:ln>
            <a:noFill/>
          </a:ln>
        </p:spPr>
        <p:txBody>
          <a:bodyPr wrap="square" lIns="90170" rIns="9017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风险分析</a:t>
            </a:r>
            <a:endParaRPr lang="zh-CN" altLang="en-US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25"/>
            </p:custDataLst>
          </p:nvPr>
        </p:nvSpPr>
        <p:spPr>
          <a:xfrm>
            <a:off x="28650351" y="24992884"/>
            <a:ext cx="2308225" cy="3549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知识产权风险</a:t>
            </a:r>
            <a:endParaRPr lang="zh-CN" altLang="en-US" b="1" dirty="0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26"/>
            </p:custDataLst>
          </p:nvPr>
        </p:nvSpPr>
        <p:spPr>
          <a:xfrm>
            <a:off x="23281426" y="26234944"/>
            <a:ext cx="170180" cy="170180"/>
          </a:xfrm>
          <a:prstGeom prst="ellipse">
            <a:avLst/>
          </a:prstGeom>
          <a:noFill/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27"/>
            </p:custDataLst>
          </p:nvPr>
        </p:nvSpPr>
        <p:spPr>
          <a:xfrm>
            <a:off x="23328416" y="26281934"/>
            <a:ext cx="75565" cy="75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28"/>
            </p:custDataLst>
          </p:nvPr>
        </p:nvSpPr>
        <p:spPr>
          <a:xfrm>
            <a:off x="27677531" y="26234944"/>
            <a:ext cx="170180" cy="170180"/>
          </a:xfrm>
          <a:prstGeom prst="ellipse">
            <a:avLst/>
          </a:prstGeom>
          <a:noFill/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7" name="椭圆 26"/>
          <p:cNvSpPr/>
          <p:nvPr>
            <p:custDataLst>
              <p:tags r:id="rId29"/>
            </p:custDataLst>
          </p:nvPr>
        </p:nvSpPr>
        <p:spPr>
          <a:xfrm>
            <a:off x="27724521" y="26281934"/>
            <a:ext cx="75565" cy="75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7" name="任意多边形: 形状 3"/>
          <p:cNvSpPr/>
          <p:nvPr>
            <p:custDataLst>
              <p:tags r:id="rId30"/>
            </p:custDataLst>
          </p:nvPr>
        </p:nvSpPr>
        <p:spPr>
          <a:xfrm rot="1800000">
            <a:off x="22645156" y="26115564"/>
            <a:ext cx="478155" cy="414020"/>
          </a:xfrm>
          <a:custGeom>
            <a:avLst/>
            <a:gdLst/>
            <a:ahLst/>
            <a:cxnLst/>
            <a:rect l="0" t="0" r="0" b="0"/>
            <a:pathLst>
              <a:path w="127001" h="109987">
                <a:moveTo>
                  <a:pt x="31750" y="109986"/>
                </a:moveTo>
                <a:lnTo>
                  <a:pt x="95250" y="109986"/>
                </a:lnTo>
                <a:lnTo>
                  <a:pt x="127000" y="54993"/>
                </a:lnTo>
                <a:lnTo>
                  <a:pt x="95250" y="0"/>
                </a:lnTo>
                <a:lnTo>
                  <a:pt x="31750" y="0"/>
                </a:lnTo>
                <a:lnTo>
                  <a:pt x="0" y="5499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80000"/>
                  <a:lumOff val="20000"/>
                  <a:alpha val="100000"/>
                </a:schemeClr>
              </a:gs>
            </a:gsLst>
            <a:lin ang="16200000" scaled="0"/>
          </a:gradFill>
          <a:ln>
            <a:noFill/>
          </a:ln>
          <a:effectLst>
            <a:outerShdw blurRad="1016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31"/>
            </p:custDataLst>
          </p:nvPr>
        </p:nvSpPr>
        <p:spPr>
          <a:xfrm>
            <a:off x="20242316" y="26101594"/>
            <a:ext cx="2308225" cy="3549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市场风险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矩形 41"/>
          <p:cNvSpPr/>
          <p:nvPr>
            <p:custDataLst>
              <p:tags r:id="rId32"/>
            </p:custDataLst>
          </p:nvPr>
        </p:nvSpPr>
        <p:spPr>
          <a:xfrm>
            <a:off x="28650351" y="26104134"/>
            <a:ext cx="2308225" cy="3549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管理风险</a:t>
            </a:r>
            <a:endParaRPr lang="zh-CN" altLang="en-US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51" name="图片 5" descr="343435383036303b343532343134393bcdb7c4d4b7e7b1a9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2775331" y="25121154"/>
            <a:ext cx="216000" cy="216000"/>
          </a:xfrm>
          <a:prstGeom prst="rect">
            <a:avLst/>
          </a:prstGeom>
        </p:spPr>
      </p:pic>
      <p:pic>
        <p:nvPicPr>
          <p:cNvPr id="52" name="图片 12" descr="343439383331313b343532303032383bbfcdbba7b9dcc0ed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8136636" y="25110359"/>
            <a:ext cx="216000" cy="216000"/>
          </a:xfrm>
          <a:prstGeom prst="rect">
            <a:avLst/>
          </a:prstGeom>
        </p:spPr>
      </p:pic>
      <p:pic>
        <p:nvPicPr>
          <p:cNvPr id="53" name="图片 19" descr="343435383038363b343532323339393bd6b4d0d0d5aad2aa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785491" y="26223514"/>
            <a:ext cx="198000" cy="198000"/>
          </a:xfrm>
          <a:prstGeom prst="rect">
            <a:avLst/>
          </a:prstGeom>
        </p:spPr>
      </p:pic>
      <p:pic>
        <p:nvPicPr>
          <p:cNvPr id="56" name="图片 15" descr="343439383331313b343532303033313bd3a6d3c3c9ccb3c7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8149971" y="26213354"/>
            <a:ext cx="198000" cy="198000"/>
          </a:xfrm>
          <a:prstGeom prst="rect">
            <a:avLst/>
          </a:prstGeom>
        </p:spPr>
      </p:pic>
      <p:pic>
        <p:nvPicPr>
          <p:cNvPr id="57" name="图片 14" descr="343439383331313b343532303033303bd2d1b9bad3a6d3c3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2789301" y="27236974"/>
            <a:ext cx="201600" cy="201600"/>
          </a:xfrm>
          <a:prstGeom prst="rect">
            <a:avLst/>
          </a:prstGeom>
        </p:spPr>
      </p:pic>
      <p:pic>
        <p:nvPicPr>
          <p:cNvPr id="58" name="图片 5" descr="343439383331313b343532303032323bb2fac6b7d5b9cabe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8135366" y="27230624"/>
            <a:ext cx="216000" cy="216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90893" y="22537974"/>
            <a:ext cx="10871835" cy="59550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323" y="22600839"/>
            <a:ext cx="2052955" cy="933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30838" y="22693549"/>
            <a:ext cx="1828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sym typeface="汉仪书宋二简" panose="02010600000101010101" charset="-122"/>
              </a:rPr>
              <a:t>项目经理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汉仪书魂体简" panose="02010600000101010101" charset="-122"/>
              <a:ea typeface="汉仪书魂体简" panose="02010600000101010101" charset="-122"/>
              <a:sym typeface="汉仪书宋二简" panose="02010600000101010101" charset="-122"/>
            </a:endParaRPr>
          </a:p>
          <a:p>
            <a:pPr algn="ctr"/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sym typeface="汉仪书宋二简" panose="02010600000101010101" charset="-122"/>
              </a:rPr>
              <a:t>赵俊杰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汉仪书魂体简" panose="02010600000101010101" charset="-122"/>
              <a:ea typeface="汉仪书魂体简" panose="02010600000101010101" charset="-122"/>
              <a:sym typeface="汉仪书宋二简" panose="0201060000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3378" y="24310894"/>
            <a:ext cx="2419350" cy="1019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570023" y="24226439"/>
            <a:ext cx="21844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2">
                    <a:lumMod val="60000"/>
                    <a:lumOff val="40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sym typeface="汉仪书宋二简" panose="02010600000101010101" charset="-122"/>
              </a:rPr>
              <a:t>项目工程师</a:t>
            </a:r>
            <a:endParaRPr lang="zh-CN" altLang="en-US" sz="2800" b="1">
              <a:solidFill>
                <a:schemeClr val="tx2">
                  <a:lumMod val="60000"/>
                  <a:lumOff val="40000"/>
                </a:schemeClr>
              </a:solidFill>
              <a:latin typeface="汉仪书魂体简" panose="02010600000101010101" charset="-122"/>
              <a:ea typeface="汉仪书魂体简" panose="02010600000101010101" charset="-122"/>
              <a:sym typeface="汉仪书宋二简" panose="02010600000101010101" charset="-122"/>
            </a:endParaRPr>
          </a:p>
          <a:p>
            <a:pPr algn="ctr"/>
            <a:r>
              <a:rPr lang="zh-CN" altLang="en-US" sz="2800" b="1">
                <a:solidFill>
                  <a:schemeClr val="tx2">
                    <a:lumMod val="60000"/>
                    <a:lumOff val="40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sym typeface="汉仪书宋二简" panose="02010600000101010101" charset="-122"/>
              </a:rPr>
              <a:t>李烁宇</a:t>
            </a:r>
            <a:endParaRPr lang="zh-CN" altLang="en-US" sz="2800" b="1">
              <a:solidFill>
                <a:schemeClr val="tx2">
                  <a:lumMod val="60000"/>
                  <a:lumOff val="40000"/>
                </a:schemeClr>
              </a:solidFill>
              <a:latin typeface="汉仪书魂体简" panose="02010600000101010101" charset="-122"/>
              <a:ea typeface="汉仪书魂体简" panose="02010600000101010101" charset="-122"/>
              <a:sym typeface="汉仪书宋二简" panose="0201060000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4588" y="26372739"/>
            <a:ext cx="2628900" cy="133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6878" y="24120394"/>
            <a:ext cx="2628900" cy="1333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4278" y="26431794"/>
            <a:ext cx="2628900" cy="1333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377743" y="26562604"/>
            <a:ext cx="21844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50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sym typeface="汉仪书宋二简" panose="02010600000101010101" charset="-122"/>
              </a:rPr>
              <a:t>市场经理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汉仪书魂体简" panose="02010600000101010101" charset="-122"/>
              <a:ea typeface="汉仪书魂体简" panose="02010600000101010101" charset="-122"/>
              <a:sym typeface="汉仪书宋二简" panose="02010600000101010101" charset="-122"/>
            </a:endParaRPr>
          </a:p>
          <a:p>
            <a:pPr algn="ctr"/>
            <a:r>
              <a:rPr lang="zh-CN" altLang="en-US" sz="2800" b="1" dirty="0">
                <a:solidFill>
                  <a:schemeClr val="bg2">
                    <a:lumMod val="50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sym typeface="汉仪书宋二简" panose="02010600000101010101" charset="-122"/>
              </a:rPr>
              <a:t>路子健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汉仪书魂体简" panose="02010600000101010101" charset="-122"/>
              <a:ea typeface="汉仪书魂体简" panose="02010600000101010101" charset="-122"/>
              <a:sym typeface="汉仪书宋二简" panose="0201060000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518858" y="24353439"/>
            <a:ext cx="21844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00B0F0"/>
                </a:solidFill>
                <a:latin typeface="汉仪书魂体简" panose="02010600000101010101" charset="-122"/>
                <a:ea typeface="汉仪书魂体简" panose="02010600000101010101" charset="-122"/>
                <a:sym typeface="汉仪书宋二简" panose="02010600000101010101" charset="-122"/>
              </a:rPr>
              <a:t>项目工程师</a:t>
            </a:r>
            <a:endParaRPr lang="zh-CN" altLang="en-US" sz="2800" b="1">
              <a:solidFill>
                <a:srgbClr val="00B0F0"/>
              </a:solidFill>
              <a:latin typeface="汉仪书魂体简" panose="02010600000101010101" charset="-122"/>
              <a:ea typeface="汉仪书魂体简" panose="02010600000101010101" charset="-122"/>
              <a:sym typeface="汉仪书宋二简" panose="02010600000101010101" charset="-122"/>
            </a:endParaRPr>
          </a:p>
          <a:p>
            <a:pPr algn="ctr"/>
            <a:r>
              <a:rPr lang="zh-CN" altLang="en-US" sz="2800" b="1">
                <a:solidFill>
                  <a:srgbClr val="00B0F0"/>
                </a:solidFill>
                <a:latin typeface="汉仪书魂体简" panose="02010600000101010101" charset="-122"/>
                <a:ea typeface="汉仪书魂体简" panose="02010600000101010101" charset="-122"/>
                <a:sym typeface="汉仪书宋二简" panose="02010600000101010101" charset="-122"/>
              </a:rPr>
              <a:t>侯懿</a:t>
            </a:r>
            <a:endParaRPr lang="zh-CN" altLang="en-US" sz="2800" b="1">
              <a:solidFill>
                <a:srgbClr val="00B0F0"/>
              </a:solidFill>
              <a:latin typeface="汉仪书魂体简" panose="02010600000101010101" charset="-122"/>
              <a:ea typeface="汉仪书魂体简" panose="02010600000101010101" charset="-122"/>
              <a:sym typeface="汉仪书宋二简" panose="0201060000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000698" y="26562604"/>
            <a:ext cx="21844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2">
                    <a:lumMod val="60000"/>
                    <a:lumOff val="40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sym typeface="汉仪书宋二简" panose="02010600000101010101" charset="-122"/>
              </a:rPr>
              <a:t>运营经理</a:t>
            </a:r>
            <a:endParaRPr lang="zh-CN" altLang="en-US" sz="2800" b="1">
              <a:solidFill>
                <a:schemeClr val="tx2">
                  <a:lumMod val="60000"/>
                  <a:lumOff val="40000"/>
                </a:schemeClr>
              </a:solidFill>
              <a:latin typeface="汉仪书魂体简" panose="02010600000101010101" charset="-122"/>
              <a:ea typeface="汉仪书魂体简" panose="02010600000101010101" charset="-122"/>
              <a:sym typeface="汉仪书宋二简" panose="02010600000101010101" charset="-122"/>
            </a:endParaRPr>
          </a:p>
          <a:p>
            <a:pPr algn="ctr"/>
            <a:r>
              <a:rPr lang="zh-CN" altLang="en-US" sz="2800" b="1">
                <a:solidFill>
                  <a:schemeClr val="tx2">
                    <a:lumMod val="60000"/>
                    <a:lumOff val="40000"/>
                  </a:schemeClr>
                </a:solidFill>
                <a:latin typeface="汉仪书魂体简" panose="02010600000101010101" charset="-122"/>
                <a:ea typeface="汉仪书魂体简" panose="02010600000101010101" charset="-122"/>
                <a:sym typeface="汉仪书宋二简" panose="02010600000101010101" charset="-122"/>
              </a:rPr>
              <a:t>尹云楼</a:t>
            </a:r>
            <a:endParaRPr lang="zh-CN" altLang="en-US" sz="2800" b="1">
              <a:solidFill>
                <a:schemeClr val="tx2">
                  <a:lumMod val="60000"/>
                  <a:lumOff val="40000"/>
                </a:schemeClr>
              </a:solidFill>
              <a:latin typeface="汉仪书魂体简" panose="02010600000101010101" charset="-122"/>
              <a:ea typeface="汉仪书魂体简" panose="02010600000101010101" charset="-122"/>
              <a:sym typeface="汉仪书宋二简" panose="02010600000101010101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31205273" y="23507619"/>
            <a:ext cx="2797810" cy="4933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H="1">
            <a:off x="23216338" y="23483489"/>
            <a:ext cx="3018155" cy="48698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6"/>
          <p:cNvSpPr/>
          <p:nvPr/>
        </p:nvSpPr>
        <p:spPr>
          <a:xfrm flipH="1">
            <a:off x="30357548" y="22795784"/>
            <a:ext cx="1529080" cy="3429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医生登录系统</a:t>
            </a:r>
            <a:endParaRPr lang="zh-CN" altLang="en-US" b="1" dirty="0"/>
          </a:p>
        </p:txBody>
      </p:sp>
      <p:sp>
        <p:nvSpPr>
          <p:cNvPr id="22" name="等腰三角形 21"/>
          <p:cNvSpPr/>
          <p:nvPr/>
        </p:nvSpPr>
        <p:spPr>
          <a:xfrm rot="10800000" flipH="1">
            <a:off x="29575863" y="23219329"/>
            <a:ext cx="194945" cy="1689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8"/>
          <p:cNvSpPr/>
          <p:nvPr/>
        </p:nvSpPr>
        <p:spPr>
          <a:xfrm flipH="1">
            <a:off x="30357548" y="25175764"/>
            <a:ext cx="1529080" cy="3429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患者信息录入</a:t>
            </a:r>
            <a:endParaRPr lang="zh-CN" altLang="en-US" b="1" dirty="0"/>
          </a:p>
        </p:txBody>
      </p:sp>
      <p:sp>
        <p:nvSpPr>
          <p:cNvPr id="31" name="矩形: 圆角 9"/>
          <p:cNvSpPr/>
          <p:nvPr/>
        </p:nvSpPr>
        <p:spPr>
          <a:xfrm flipH="1">
            <a:off x="30357548" y="24360424"/>
            <a:ext cx="1529080" cy="3429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交互界面</a:t>
            </a:r>
            <a:endParaRPr lang="zh-CN" altLang="en-US" b="1" dirty="0"/>
          </a:p>
        </p:txBody>
      </p:sp>
      <p:sp>
        <p:nvSpPr>
          <p:cNvPr id="32" name="矩形: 圆角 10"/>
          <p:cNvSpPr/>
          <p:nvPr/>
        </p:nvSpPr>
        <p:spPr>
          <a:xfrm flipH="1">
            <a:off x="30384218" y="23599059"/>
            <a:ext cx="1529080" cy="3429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医生信息展示</a:t>
            </a:r>
            <a:endParaRPr lang="zh-CN" altLang="en-US" b="1" dirty="0"/>
          </a:p>
        </p:txBody>
      </p:sp>
      <p:sp>
        <p:nvSpPr>
          <p:cNvPr id="33" name="矩形: 圆角 11"/>
          <p:cNvSpPr/>
          <p:nvPr/>
        </p:nvSpPr>
        <p:spPr>
          <a:xfrm flipH="1">
            <a:off x="21320863" y="23039624"/>
            <a:ext cx="1308735" cy="4540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患者基本信息</a:t>
            </a:r>
            <a:endParaRPr lang="zh-CN" altLang="en-US" b="1" dirty="0"/>
          </a:p>
        </p:txBody>
      </p:sp>
      <p:sp>
        <p:nvSpPr>
          <p:cNvPr id="34" name="矩形: 圆角 12"/>
          <p:cNvSpPr/>
          <p:nvPr/>
        </p:nvSpPr>
        <p:spPr>
          <a:xfrm flipH="1">
            <a:off x="22074608" y="23973709"/>
            <a:ext cx="989965" cy="5391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数据获取</a:t>
            </a:r>
            <a:endParaRPr lang="zh-CN" altLang="en-US" b="1" dirty="0"/>
          </a:p>
        </p:txBody>
      </p:sp>
      <p:sp>
        <p:nvSpPr>
          <p:cNvPr id="35" name="矩形: 圆角 13"/>
          <p:cNvSpPr/>
          <p:nvPr/>
        </p:nvSpPr>
        <p:spPr>
          <a:xfrm flipH="1">
            <a:off x="20576643" y="26354959"/>
            <a:ext cx="690245" cy="5391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增添数据</a:t>
            </a:r>
            <a:endParaRPr lang="zh-CN" altLang="en-US" b="1" dirty="0"/>
          </a:p>
        </p:txBody>
      </p:sp>
      <p:sp>
        <p:nvSpPr>
          <p:cNvPr id="36" name="等腰三角形 35"/>
          <p:cNvSpPr/>
          <p:nvPr/>
        </p:nvSpPr>
        <p:spPr>
          <a:xfrm rot="10800000" flipH="1">
            <a:off x="29595548" y="24053719"/>
            <a:ext cx="194945" cy="1689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10800000" flipH="1">
            <a:off x="29608248" y="24829054"/>
            <a:ext cx="194945" cy="1689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rot="10800000" flipH="1">
            <a:off x="29653968" y="25644394"/>
            <a:ext cx="194945" cy="1689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: 圆角 17"/>
          <p:cNvSpPr/>
          <p:nvPr/>
        </p:nvSpPr>
        <p:spPr>
          <a:xfrm flipH="1">
            <a:off x="30322623" y="25932049"/>
            <a:ext cx="1529080" cy="3429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左右眼影像导入</a:t>
            </a:r>
            <a:endParaRPr lang="zh-CN" altLang="en-US" b="1" dirty="0"/>
          </a:p>
        </p:txBody>
      </p:sp>
      <p:sp>
        <p:nvSpPr>
          <p:cNvPr id="49" name="矩形: 圆角 18"/>
          <p:cNvSpPr/>
          <p:nvPr/>
        </p:nvSpPr>
        <p:spPr>
          <a:xfrm flipH="1">
            <a:off x="30357548" y="26768979"/>
            <a:ext cx="1529080" cy="3429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诊断记录查看</a:t>
            </a:r>
            <a:endParaRPr lang="zh-CN" altLang="en-US" b="1" dirty="0"/>
          </a:p>
        </p:txBody>
      </p:sp>
      <p:sp>
        <p:nvSpPr>
          <p:cNvPr id="56" name="矩形: 圆角 19"/>
          <p:cNvSpPr/>
          <p:nvPr/>
        </p:nvSpPr>
        <p:spPr>
          <a:xfrm flipH="1">
            <a:off x="30357548" y="27365244"/>
            <a:ext cx="1529080" cy="3429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图表数据分析</a:t>
            </a:r>
            <a:endParaRPr lang="zh-CN" altLang="en-US" dirty="0"/>
          </a:p>
        </p:txBody>
      </p:sp>
      <p:sp>
        <p:nvSpPr>
          <p:cNvPr id="57" name="矩形: 圆角 20"/>
          <p:cNvSpPr/>
          <p:nvPr/>
        </p:nvSpPr>
        <p:spPr>
          <a:xfrm flipH="1">
            <a:off x="30518838" y="28071364"/>
            <a:ext cx="1707515" cy="5276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Deepseek</a:t>
            </a:r>
            <a:r>
              <a:rPr lang="zh-CN" altLang="en-US" b="1" dirty="0"/>
              <a:t>知识库辅助诊断</a:t>
            </a:r>
            <a:endParaRPr lang="zh-CN" altLang="en-US" b="1" dirty="0"/>
          </a:p>
        </p:txBody>
      </p:sp>
      <p:sp>
        <p:nvSpPr>
          <p:cNvPr id="58" name="等腰三角形 57"/>
          <p:cNvSpPr/>
          <p:nvPr/>
        </p:nvSpPr>
        <p:spPr>
          <a:xfrm rot="10800000" flipH="1">
            <a:off x="29575863" y="26408934"/>
            <a:ext cx="194945" cy="1689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10800000" flipH="1">
            <a:off x="29575863" y="27068699"/>
            <a:ext cx="194945" cy="1689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0800000" flipH="1">
            <a:off x="29613963" y="27761484"/>
            <a:ext cx="194945" cy="1689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: 圆角 25"/>
          <p:cNvSpPr/>
          <p:nvPr/>
        </p:nvSpPr>
        <p:spPr>
          <a:xfrm flipH="1">
            <a:off x="23195383" y="23083439"/>
            <a:ext cx="1310005" cy="3848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双眼影像</a:t>
            </a:r>
            <a:endParaRPr lang="zh-CN" altLang="en-US" b="1" dirty="0"/>
          </a:p>
        </p:txBody>
      </p:sp>
      <p:sp>
        <p:nvSpPr>
          <p:cNvPr id="64" name="矩形: 圆角 26"/>
          <p:cNvSpPr/>
          <p:nvPr/>
        </p:nvSpPr>
        <p:spPr>
          <a:xfrm flipH="1">
            <a:off x="21729168" y="26330194"/>
            <a:ext cx="690245" cy="5391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查询数据</a:t>
            </a:r>
            <a:endParaRPr lang="zh-CN" altLang="en-US" b="1" dirty="0"/>
          </a:p>
        </p:txBody>
      </p:sp>
      <p:sp>
        <p:nvSpPr>
          <p:cNvPr id="66" name="矩形: 圆角 27"/>
          <p:cNvSpPr/>
          <p:nvPr/>
        </p:nvSpPr>
        <p:spPr>
          <a:xfrm flipH="1">
            <a:off x="22926143" y="26354959"/>
            <a:ext cx="707390" cy="5391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删除数据</a:t>
            </a:r>
            <a:endParaRPr lang="zh-CN" altLang="en-US" b="1" dirty="0"/>
          </a:p>
        </p:txBody>
      </p:sp>
      <p:cxnSp>
        <p:nvCxnSpPr>
          <p:cNvPr id="69" name="连接符: 肘形 29"/>
          <p:cNvCxnSpPr>
            <a:stCxn id="33" idx="2"/>
            <a:endCxn id="34" idx="0"/>
          </p:cNvCxnSpPr>
          <p:nvPr/>
        </p:nvCxnSpPr>
        <p:spPr>
          <a:xfrm rot="16200000" flipH="1" flipV="1">
            <a:off x="21708848" y="23331724"/>
            <a:ext cx="292100" cy="7626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36"/>
          <p:cNvCxnSpPr/>
          <p:nvPr/>
        </p:nvCxnSpPr>
        <p:spPr>
          <a:xfrm>
            <a:off x="21918398" y="23594614"/>
            <a:ext cx="760095" cy="312420"/>
          </a:xfrm>
          <a:prstGeom prst="bentConnector3">
            <a:avLst>
              <a:gd name="adj1" fmla="val 500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 flipH="1">
            <a:off x="27083488" y="23506349"/>
            <a:ext cx="2385060" cy="4901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: 圆角 40"/>
          <p:cNvSpPr/>
          <p:nvPr/>
        </p:nvSpPr>
        <p:spPr>
          <a:xfrm flipH="1">
            <a:off x="26938708" y="22795784"/>
            <a:ext cx="2096135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后端接受患者个人信息</a:t>
            </a:r>
            <a:endParaRPr lang="zh-CN" altLang="en-US" b="1" dirty="0"/>
          </a:p>
        </p:txBody>
      </p:sp>
      <p:sp>
        <p:nvSpPr>
          <p:cNvPr id="76" name="矩形: 圆角 42"/>
          <p:cNvSpPr/>
          <p:nvPr/>
        </p:nvSpPr>
        <p:spPr>
          <a:xfrm flipH="1">
            <a:off x="26938708" y="23513334"/>
            <a:ext cx="2096135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将患者信息返回数据库</a:t>
            </a:r>
            <a:endParaRPr lang="zh-CN" altLang="en-US" b="1" dirty="0"/>
          </a:p>
        </p:txBody>
      </p:sp>
      <p:sp>
        <p:nvSpPr>
          <p:cNvPr id="77" name="矩形: 圆角 43"/>
          <p:cNvSpPr/>
          <p:nvPr/>
        </p:nvSpPr>
        <p:spPr>
          <a:xfrm flipH="1">
            <a:off x="26938708" y="24275334"/>
            <a:ext cx="2096135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后端接受左眼图片</a:t>
            </a:r>
            <a:endParaRPr lang="zh-CN" altLang="en-US" b="1" dirty="0"/>
          </a:p>
        </p:txBody>
      </p:sp>
      <p:sp>
        <p:nvSpPr>
          <p:cNvPr id="78" name="矩形: 圆角 44"/>
          <p:cNvSpPr/>
          <p:nvPr/>
        </p:nvSpPr>
        <p:spPr>
          <a:xfrm flipH="1">
            <a:off x="26938708" y="25051304"/>
            <a:ext cx="2096135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服务端暂存左眼图片</a:t>
            </a:r>
            <a:endParaRPr lang="zh-CN" altLang="en-US" b="1" dirty="0"/>
          </a:p>
        </p:txBody>
      </p:sp>
      <p:sp>
        <p:nvSpPr>
          <p:cNvPr id="79" name="矩形: 圆角 45"/>
          <p:cNvSpPr/>
          <p:nvPr/>
        </p:nvSpPr>
        <p:spPr>
          <a:xfrm flipH="1">
            <a:off x="26915848" y="25869184"/>
            <a:ext cx="2096135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后端接受右眼图片</a:t>
            </a:r>
            <a:endParaRPr lang="zh-CN" altLang="en-US" b="1" dirty="0"/>
          </a:p>
        </p:txBody>
      </p:sp>
      <p:sp>
        <p:nvSpPr>
          <p:cNvPr id="80" name="矩形: 圆角 46"/>
          <p:cNvSpPr/>
          <p:nvPr/>
        </p:nvSpPr>
        <p:spPr>
          <a:xfrm flipH="1">
            <a:off x="26931088" y="26645789"/>
            <a:ext cx="2096135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服务端暂存右眼图片</a:t>
            </a:r>
            <a:endParaRPr lang="zh-CN" altLang="en-US" b="1" dirty="0"/>
          </a:p>
        </p:txBody>
      </p:sp>
      <p:sp>
        <p:nvSpPr>
          <p:cNvPr id="81" name="矩形: 圆角 47"/>
          <p:cNvSpPr/>
          <p:nvPr/>
        </p:nvSpPr>
        <p:spPr>
          <a:xfrm flipH="1">
            <a:off x="26917753" y="27463669"/>
            <a:ext cx="2096135" cy="63055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后端调用</a:t>
            </a:r>
            <a:r>
              <a:rPr lang="en-US" altLang="zh-CN" b="1" dirty="0" err="1"/>
              <a:t>deepseek</a:t>
            </a:r>
            <a:r>
              <a:rPr lang="zh-CN" altLang="en-US" b="1" dirty="0"/>
              <a:t>，</a:t>
            </a:r>
            <a:br>
              <a:rPr lang="en-US" altLang="zh-CN" b="1" dirty="0"/>
            </a:br>
            <a:r>
              <a:rPr lang="zh-CN" altLang="en-US" b="1" dirty="0"/>
              <a:t>返回处理结果</a:t>
            </a:r>
            <a:endParaRPr lang="zh-CN" altLang="en-US" b="1" dirty="0"/>
          </a:p>
        </p:txBody>
      </p:sp>
      <p:sp>
        <p:nvSpPr>
          <p:cNvPr id="90" name="等腰三角形 89"/>
          <p:cNvSpPr/>
          <p:nvPr/>
        </p:nvSpPr>
        <p:spPr>
          <a:xfrm rot="10800000" flipH="1">
            <a:off x="25769038" y="23244094"/>
            <a:ext cx="200660" cy="17335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10800000" flipH="1">
            <a:off x="25769038" y="23954659"/>
            <a:ext cx="200660" cy="17335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0800000" flipH="1">
            <a:off x="25756973" y="24726819"/>
            <a:ext cx="200660" cy="17335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10800000" flipH="1">
            <a:off x="25769038" y="25497074"/>
            <a:ext cx="200660" cy="17335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10800000" flipH="1">
            <a:off x="25756973" y="26311779"/>
            <a:ext cx="200660" cy="17335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10800000" flipH="1">
            <a:off x="25755703" y="27045204"/>
            <a:ext cx="200660" cy="173355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连接符: 肘形 58"/>
          <p:cNvCxnSpPr>
            <a:endCxn id="35" idx="0"/>
          </p:cNvCxnSpPr>
          <p:nvPr/>
        </p:nvCxnSpPr>
        <p:spPr>
          <a:xfrm rot="5400000" flipV="1">
            <a:off x="21341183" y="24952244"/>
            <a:ext cx="1395095" cy="10991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62"/>
          <p:cNvCxnSpPr/>
          <p:nvPr/>
        </p:nvCxnSpPr>
        <p:spPr>
          <a:xfrm>
            <a:off x="22254948" y="25304034"/>
            <a:ext cx="1376045" cy="138430"/>
          </a:xfrm>
          <a:prstGeom prst="bentConnector3">
            <a:avLst>
              <a:gd name="adj1" fmla="val 500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肘形 64"/>
          <p:cNvCxnSpPr/>
          <p:nvPr/>
        </p:nvCxnSpPr>
        <p:spPr>
          <a:xfrm>
            <a:off x="22851848" y="25051939"/>
            <a:ext cx="1440180" cy="773430"/>
          </a:xfrm>
          <a:prstGeom prst="bentConnector3">
            <a:avLst>
              <a:gd name="adj1" fmla="val 500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箭头: 左右 66"/>
          <p:cNvSpPr/>
          <p:nvPr/>
        </p:nvSpPr>
        <p:spPr>
          <a:xfrm flipH="1">
            <a:off x="24055808" y="25145919"/>
            <a:ext cx="499110" cy="307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箭头: 左右 67"/>
          <p:cNvSpPr/>
          <p:nvPr/>
        </p:nvSpPr>
        <p:spPr>
          <a:xfrm flipH="1">
            <a:off x="27815643" y="25192909"/>
            <a:ext cx="499110" cy="307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: 圆角 72"/>
          <p:cNvSpPr/>
          <p:nvPr/>
        </p:nvSpPr>
        <p:spPr>
          <a:xfrm flipH="1">
            <a:off x="22281618" y="22065534"/>
            <a:ext cx="1310005" cy="38481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数据端</a:t>
            </a:r>
            <a:endParaRPr lang="zh-CN" altLang="en-US" b="1" dirty="0"/>
          </a:p>
        </p:txBody>
      </p:sp>
      <p:sp>
        <p:nvSpPr>
          <p:cNvPr id="102" name="矩形: 圆角 73"/>
          <p:cNvSpPr/>
          <p:nvPr/>
        </p:nvSpPr>
        <p:spPr>
          <a:xfrm flipH="1">
            <a:off x="26455473" y="22027434"/>
            <a:ext cx="1174115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/>
              <a:t>FLASK</a:t>
            </a:r>
            <a:r>
              <a:rPr lang="zh-CN" altLang="en-US" b="1" dirty="0"/>
              <a:t>后端</a:t>
            </a:r>
            <a:endParaRPr lang="zh-CN" altLang="en-US" b="1" dirty="0"/>
          </a:p>
        </p:txBody>
      </p:sp>
      <p:sp>
        <p:nvSpPr>
          <p:cNvPr id="103" name="矩形: 圆角 74"/>
          <p:cNvSpPr/>
          <p:nvPr/>
        </p:nvSpPr>
        <p:spPr>
          <a:xfrm flipH="1">
            <a:off x="30287063" y="22006479"/>
            <a:ext cx="1310005" cy="38481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医生使用</a:t>
            </a:r>
            <a:endParaRPr lang="zh-CN" altLang="en-US" b="1" dirty="0"/>
          </a:p>
        </p:txBody>
      </p:sp>
      <p:sp>
        <p:nvSpPr>
          <p:cNvPr id="104" name="矩形: 圆角 81"/>
          <p:cNvSpPr/>
          <p:nvPr/>
        </p:nvSpPr>
        <p:spPr>
          <a:xfrm flipH="1">
            <a:off x="18771338" y="23075819"/>
            <a:ext cx="661670" cy="52203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数据管理</a:t>
            </a:r>
            <a:endParaRPr lang="zh-CN" altLang="en-US" sz="4000" b="1" dirty="0"/>
          </a:p>
        </p:txBody>
      </p:sp>
      <p:sp>
        <p:nvSpPr>
          <p:cNvPr id="105" name="矩形: 圆角 82"/>
          <p:cNvSpPr/>
          <p:nvPr/>
        </p:nvSpPr>
        <p:spPr>
          <a:xfrm flipH="1">
            <a:off x="32959778" y="23176149"/>
            <a:ext cx="614680" cy="52203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4000" b="1" dirty="0"/>
              <a:t>前端交互</a:t>
            </a:r>
            <a:endParaRPr lang="zh-CN" altLang="en-US" sz="4000" b="1" dirty="0"/>
          </a:p>
        </p:txBody>
      </p:sp>
      <p:sp>
        <p:nvSpPr>
          <p:cNvPr id="106" name="箭头: 左右 83"/>
          <p:cNvSpPr/>
          <p:nvPr/>
        </p:nvSpPr>
        <p:spPr>
          <a:xfrm flipH="1">
            <a:off x="32070143" y="22983109"/>
            <a:ext cx="499110" cy="307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左右 84"/>
          <p:cNvSpPr/>
          <p:nvPr/>
        </p:nvSpPr>
        <p:spPr>
          <a:xfrm flipH="1">
            <a:off x="31997118" y="25076704"/>
            <a:ext cx="499110" cy="307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箭头: 左右 85"/>
          <p:cNvSpPr/>
          <p:nvPr/>
        </p:nvSpPr>
        <p:spPr>
          <a:xfrm flipH="1">
            <a:off x="32056808" y="27170299"/>
            <a:ext cx="499110" cy="307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左右 86"/>
          <p:cNvSpPr/>
          <p:nvPr/>
        </p:nvSpPr>
        <p:spPr>
          <a:xfrm flipH="1">
            <a:off x="19494603" y="23022479"/>
            <a:ext cx="499110" cy="307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箭头: 左右 87"/>
          <p:cNvSpPr/>
          <p:nvPr/>
        </p:nvSpPr>
        <p:spPr>
          <a:xfrm flipH="1">
            <a:off x="19546673" y="24856359"/>
            <a:ext cx="499110" cy="307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箭头: 左右 88"/>
          <p:cNvSpPr/>
          <p:nvPr/>
        </p:nvSpPr>
        <p:spPr>
          <a:xfrm flipH="1">
            <a:off x="19483173" y="27114419"/>
            <a:ext cx="499110" cy="307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柱形 7"/>
          <p:cNvSpPr/>
          <p:nvPr/>
        </p:nvSpPr>
        <p:spPr>
          <a:xfrm>
            <a:off x="38061900" y="39784020"/>
            <a:ext cx="6570980" cy="1289367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新月形 11"/>
          <p:cNvSpPr/>
          <p:nvPr/>
        </p:nvSpPr>
        <p:spPr>
          <a:xfrm>
            <a:off x="32382460" y="37173535"/>
            <a:ext cx="19516090" cy="19387820"/>
          </a:xfrm>
          <a:prstGeom prst="moon">
            <a:avLst>
              <a:gd name="adj" fmla="val 5537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柱形 10"/>
          <p:cNvSpPr/>
          <p:nvPr/>
        </p:nvSpPr>
        <p:spPr>
          <a:xfrm>
            <a:off x="38100000" y="39777670"/>
            <a:ext cx="6570980" cy="12893675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柱形 14"/>
          <p:cNvSpPr/>
          <p:nvPr/>
        </p:nvSpPr>
        <p:spPr>
          <a:xfrm>
            <a:off x="5197475" y="8493125"/>
            <a:ext cx="6132830" cy="1255204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773555" y="3702685"/>
            <a:ext cx="171716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仅露出侧轮廓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" name="新月形 1"/>
          <p:cNvSpPr/>
          <p:nvPr/>
        </p:nvSpPr>
        <p:spPr>
          <a:xfrm>
            <a:off x="8375650" y="13676630"/>
            <a:ext cx="2829560" cy="3055620"/>
          </a:xfrm>
          <a:prstGeom prst="moon">
            <a:avLst>
              <a:gd name="adj" fmla="val 51912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饼形 13"/>
          <p:cNvSpPr/>
          <p:nvPr/>
        </p:nvSpPr>
        <p:spPr>
          <a:xfrm rot="2880000">
            <a:off x="879475" y="8071485"/>
            <a:ext cx="15202535" cy="14474825"/>
          </a:xfrm>
          <a:prstGeom prst="pie">
            <a:avLst>
              <a:gd name="adj1" fmla="val 20089004"/>
              <a:gd name="adj2" fmla="val 1706253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圆柱形 15"/>
          <p:cNvSpPr/>
          <p:nvPr/>
        </p:nvSpPr>
        <p:spPr>
          <a:xfrm>
            <a:off x="5235575" y="8486775"/>
            <a:ext cx="6132830" cy="12552045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新月形 2"/>
          <p:cNvSpPr/>
          <p:nvPr/>
        </p:nvSpPr>
        <p:spPr>
          <a:xfrm>
            <a:off x="8261350" y="13771245"/>
            <a:ext cx="2829560" cy="2826385"/>
          </a:xfrm>
          <a:prstGeom prst="moon">
            <a:avLst>
              <a:gd name="adj" fmla="val 5191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柱形 19"/>
          <p:cNvSpPr/>
          <p:nvPr/>
        </p:nvSpPr>
        <p:spPr>
          <a:xfrm>
            <a:off x="24810720" y="8782050"/>
            <a:ext cx="6408420" cy="1212977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8355310" y="8653145"/>
            <a:ext cx="14649450" cy="146494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柱形 21"/>
          <p:cNvSpPr/>
          <p:nvPr/>
        </p:nvSpPr>
        <p:spPr>
          <a:xfrm>
            <a:off x="24848820" y="8775700"/>
            <a:ext cx="6408420" cy="1212977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7170400" y="3251835"/>
            <a:ext cx="3240468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露出上下底面轮廓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      和侧轮廓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638490" y="3702685"/>
            <a:ext cx="1784858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0">
                <a:latin typeface="方正公文小标宋" panose="02000500000000000000" charset="-122"/>
                <a:ea typeface="方正公文小标宋" panose="02000500000000000000" charset="-122"/>
              </a:rPr>
              <a:t>仅露出上下底面轮廓</a:t>
            </a:r>
            <a:endParaRPr lang="zh-CN" altLang="en-US" sz="15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25" name="圆柱形 24"/>
          <p:cNvSpPr/>
          <p:nvPr/>
        </p:nvSpPr>
        <p:spPr>
          <a:xfrm>
            <a:off x="40470455" y="8585200"/>
            <a:ext cx="5452110" cy="1032002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5928935" y="8907780"/>
            <a:ext cx="14603095" cy="1460309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柱形 26"/>
          <p:cNvSpPr/>
          <p:nvPr/>
        </p:nvSpPr>
        <p:spPr>
          <a:xfrm>
            <a:off x="40470455" y="8585200"/>
            <a:ext cx="5452110" cy="1032002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柱形 3"/>
          <p:cNvSpPr/>
          <p:nvPr/>
        </p:nvSpPr>
        <p:spPr>
          <a:xfrm>
            <a:off x="6535420" y="8202295"/>
            <a:ext cx="7571740" cy="1433195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618990" y="4708525"/>
            <a:ext cx="10862945" cy="1086294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628390" y="13489305"/>
            <a:ext cx="12304395" cy="1230439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柱形 6"/>
          <p:cNvSpPr/>
          <p:nvPr/>
        </p:nvSpPr>
        <p:spPr>
          <a:xfrm>
            <a:off x="6573520" y="8329295"/>
            <a:ext cx="7571740" cy="1433195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柱形 7"/>
          <p:cNvSpPr/>
          <p:nvPr/>
        </p:nvSpPr>
        <p:spPr>
          <a:xfrm>
            <a:off x="28506420" y="11664315"/>
            <a:ext cx="7571740" cy="1433195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新月形 11"/>
          <p:cNvSpPr/>
          <p:nvPr/>
        </p:nvSpPr>
        <p:spPr>
          <a:xfrm>
            <a:off x="22826980" y="8329295"/>
            <a:ext cx="22489795" cy="21550630"/>
          </a:xfrm>
          <a:prstGeom prst="moon">
            <a:avLst>
              <a:gd name="adj" fmla="val 51912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柱形 10"/>
          <p:cNvSpPr/>
          <p:nvPr/>
        </p:nvSpPr>
        <p:spPr>
          <a:xfrm>
            <a:off x="28544520" y="11657965"/>
            <a:ext cx="7571740" cy="1433195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柱形 14"/>
          <p:cNvSpPr/>
          <p:nvPr/>
        </p:nvSpPr>
        <p:spPr>
          <a:xfrm>
            <a:off x="32284035" y="32449135"/>
            <a:ext cx="7571740" cy="1433195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饼形 13"/>
          <p:cNvSpPr/>
          <p:nvPr/>
        </p:nvSpPr>
        <p:spPr>
          <a:xfrm rot="2880000">
            <a:off x="27429460" y="30171390"/>
            <a:ext cx="17357725" cy="17872075"/>
          </a:xfrm>
          <a:prstGeom prst="pie">
            <a:avLst>
              <a:gd name="adj1" fmla="val 20089004"/>
              <a:gd name="adj2" fmla="val 1706253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圆柱形 15"/>
          <p:cNvSpPr/>
          <p:nvPr/>
        </p:nvSpPr>
        <p:spPr>
          <a:xfrm>
            <a:off x="32322135" y="32442785"/>
            <a:ext cx="7571740" cy="1433195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6320750" y="3108960"/>
            <a:ext cx="1717167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9600"/>
              <a:t>仅露出侧</a:t>
            </a:r>
            <a:r>
              <a:rPr lang="zh-CN" altLang="en-US" sz="19600"/>
              <a:t>轮廓</a:t>
            </a:r>
            <a:endParaRPr lang="zh-CN" altLang="en-US" sz="19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柱形 3"/>
          <p:cNvSpPr/>
          <p:nvPr/>
        </p:nvSpPr>
        <p:spPr>
          <a:xfrm>
            <a:off x="21633815" y="11267440"/>
            <a:ext cx="7571740" cy="1433195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556105" y="10681335"/>
            <a:ext cx="17308830" cy="173088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柱形 1"/>
          <p:cNvSpPr/>
          <p:nvPr/>
        </p:nvSpPr>
        <p:spPr>
          <a:xfrm>
            <a:off x="21671915" y="11261090"/>
            <a:ext cx="7571740" cy="1433195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274050" y="5948045"/>
            <a:ext cx="324046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9600"/>
              <a:t>露出上下底面轮廓和侧</a:t>
            </a:r>
            <a:r>
              <a:rPr lang="zh-CN" altLang="en-US" sz="19600"/>
              <a:t>轮廓</a:t>
            </a:r>
            <a:endParaRPr lang="zh-CN" altLang="en-US" sz="19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柱形 3"/>
          <p:cNvSpPr/>
          <p:nvPr/>
        </p:nvSpPr>
        <p:spPr>
          <a:xfrm>
            <a:off x="13295630" y="16487775"/>
            <a:ext cx="7571740" cy="1433195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101465" y="15135225"/>
            <a:ext cx="20281900" cy="202819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柱形 1"/>
          <p:cNvSpPr/>
          <p:nvPr/>
        </p:nvSpPr>
        <p:spPr>
          <a:xfrm>
            <a:off x="13295630" y="16487775"/>
            <a:ext cx="7571740" cy="1433195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柱形 7"/>
          <p:cNvSpPr/>
          <p:nvPr/>
        </p:nvSpPr>
        <p:spPr>
          <a:xfrm>
            <a:off x="34063940" y="15135225"/>
            <a:ext cx="7571740" cy="1433195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7898725" y="15458440"/>
            <a:ext cx="20281900" cy="202819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柱形 9"/>
          <p:cNvSpPr/>
          <p:nvPr/>
        </p:nvSpPr>
        <p:spPr>
          <a:xfrm>
            <a:off x="34063940" y="15135225"/>
            <a:ext cx="7571740" cy="14331950"/>
          </a:xfrm>
          <a:prstGeom prst="can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5890875" y="5948045"/>
            <a:ext cx="2370645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9600"/>
              <a:t>仅露出上下底面</a:t>
            </a:r>
            <a:r>
              <a:rPr lang="zh-CN" altLang="en-US" sz="19600"/>
              <a:t>轮廓</a:t>
            </a:r>
            <a:endParaRPr lang="zh-CN" altLang="en-US" sz="196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10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6_3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6_3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5_1"/>
  <p:tag name="KSO_WM_UNIT_ID" val="diagram20231081_5*n_h_h_a*1_2_5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081_5*n_h_h_a*1_2_1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6_1"/>
  <p:tag name="KSO_WM_UNIT_ID" val="diagram20231081_5*n_h_h_a*1_2_6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a*1_1_1"/>
  <p:tag name="KSO_WM_TEMPLATE_CATEGORY" val="diagram"/>
  <p:tag name="KSO_WM_TEMPLATE_INDEX" val="2023108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DIAGRAM_GROUP_CODE" val="n1-1"/>
  <p:tag name="KSO_WM_UNIT_TYPE" val="n_h_a"/>
  <p:tag name="KSO_WM_UNIT_INDEX" val="1_1_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PRESET_TEXT" val="单击此处加&#10;标题内容"/>
  <p:tag name="KSO_WM_DIAGRAM_USE_COLOR_VALUE" val="{&quot;color_scheme&quot;:1,&quot;color_type&quot;:1,&quot;theme_color_indexes&quot;:[5,6,5,6,5,6]}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081_5*n_h_h_a*1_2_2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3_2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3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4_2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2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4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3_3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3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1081_5*n_h_h_a*1_2_3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1081_5*n_h_h_a*1_2_4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x*1_2_1_2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x"/>
  <p:tag name="KSO_WM_UNIT_INDEX" val="1_2_1_2"/>
  <p:tag name="KSO_WM_UNIT_VALUE" val="60*60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x*1_2_2_2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x"/>
  <p:tag name="KSO_WM_UNIT_INDEX" val="1_2_2_2"/>
  <p:tag name="KSO_WM_UNIT_VALUE" val="60*60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1_5*n_h_h_x*1_2_3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VALUE" val="58*47"/>
  <p:tag name="KSO_WM_UNIT_TYPE" val="n_h_h_x"/>
  <p:tag name="KSO_WM_UNIT_INDEX" val="1_2_3_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x*1_2_4_2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x"/>
  <p:tag name="KSO_WM_UNIT_INDEX" val="1_2_4_2"/>
  <p:tag name="KSO_WM_UNIT_VALUE" val="55*53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1_5*n_h_h_x*1_2_5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VALUE" val="56*51"/>
  <p:tag name="KSO_WM_UNIT_TYPE" val="n_h_h_x"/>
  <p:tag name="KSO_WM_UNIT_INDEX" val="1_2_5_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1_5*n_h_h_x*1_2_6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VALUE" val="52*62"/>
  <p:tag name="KSO_WM_UNIT_TYPE" val="n_h_h_x"/>
  <p:tag name="KSO_WM_UNIT_INDEX" val="1_2_6_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9.xml><?xml version="1.0" encoding="utf-8"?>
<p:tagLst xmlns:p="http://schemas.openxmlformats.org/presentationml/2006/main">
  <p:tag name="RESOURCE_RECORD_KEY" val="{&quot;70&quot;:[3314191,3312451,3325569,3314308]}"/>
  <p:tag name="resource_record_key" val="{&quot;10&quot;:[21543223],&quot;70&quot;:[3314191,3312451,3325569,3314308]}"/>
</p:tagLst>
</file>

<file path=ppt/tags/tag12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13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14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15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16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17.xml><?xml version="1.0" encoding="utf-8"?>
<p:tagLst xmlns:p="http://schemas.openxmlformats.org/presentationml/2006/main">
  <p:tag name="KSO_WM_UNIT_PLACING_PICTURE_USER_VIEWPORT" val="{&quot;height&quot;:8654,&quot;width&quot;:13427}"/>
  <p:tag name="PICID" val="{d7d402af-2d4a-4526-9881-f98121951ff0}"/>
</p:tagLst>
</file>

<file path=ppt/tags/tag18.xml><?xml version="1.0" encoding="utf-8"?>
<p:tagLst xmlns:p="http://schemas.openxmlformats.org/presentationml/2006/main">
  <p:tag name="PICID" val="{6e30a8f7-8c96-4b0c-99a7-f5fa0851bc71}"/>
  <p:tag name="KSO_WM_UNIT_PLACING_PICTURE_USER_VIEWPORT" val="{&quot;height&quot;:4867,&quot;width&quot;:7306}"/>
</p:tagLst>
</file>

<file path=ppt/tags/tag19.xml><?xml version="1.0" encoding="utf-8"?>
<p:tagLst xmlns:p="http://schemas.openxmlformats.org/presentationml/2006/main">
  <p:tag name="PICID" val="{b713ba2c-9e84-4760-8c36-2d76c8484747}"/>
</p:tagLst>
</file>

<file path=ppt/tags/tag2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20.xml><?xml version="1.0" encoding="utf-8"?>
<p:tagLst xmlns:p="http://schemas.openxmlformats.org/presentationml/2006/main">
  <p:tag name="PICID" val="{940945d5-83bf-4894-a3ce-087bd7aa6741}"/>
  <p:tag name="KSO_WM_UNIT_PLACING_PICTURE_USER_VIEWPORT" val="{&quot;height&quot;:765,&quot;width&quot;:3000}"/>
</p:tagLst>
</file>

<file path=ppt/tags/tag21.xml><?xml version="1.0" encoding="utf-8"?>
<p:tagLst xmlns:p="http://schemas.openxmlformats.org/presentationml/2006/main">
  <p:tag name="PICID" val="{1d6f091f-8af6-4258-a750-4ac5158544e0}"/>
  <p:tag name="KSO_WM_UNIT_PLACING_PICTURE_USER_VIEWPORT" val="{&quot;height&quot;:540,&quot;width&quot;:4380}"/>
</p:tagLst>
</file>

<file path=ppt/tags/tag22.xml><?xml version="1.0" encoding="utf-8"?>
<p:tagLst xmlns:p="http://schemas.openxmlformats.org/presentationml/2006/main">
  <p:tag name="PICID" val="{732d925f-c58b-4aec-aeb8-36a540855c5a}"/>
</p:tagLst>
</file>

<file path=ppt/tags/tag23.xml><?xml version="1.0" encoding="utf-8"?>
<p:tagLst xmlns:p="http://schemas.openxmlformats.org/presentationml/2006/main">
  <p:tag name="PICID" val="{3975fd54-b626-4ddf-8e35-d4bb6c0b7000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"/>
  <p:tag name="KSO_WM_TAG_VERSION" val="3.0"/>
  <p:tag name="KSO_WM_DIAGRAM_VERSION" val="3"/>
  <p:tag name="KSO_WM_DIAGRAM_COLOR_TRICK" val="4"/>
  <p:tag name="KSO_WM_DIAGRAM_COLOR_TEXT_CAN_REMOVE" val="n"/>
  <p:tag name="KSO_WM_UNIT_TYPE" val="q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type&quot;:0},&quot;shadow&quot;:{&quot;brightness&quot;:0.3499999940395355,&quot;colorType&quot;:1,&quot;foreColorIndex&quot;:13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i*1_1"/>
  <p:tag name="KSO_WM_UNIT_INDEX" val="1_1"/>
  <p:tag name="KSO_WM_DIAGRAM_GROUP_CODE" val="q1-1"/>
  <p:tag name="KSO_WM_UNIT_FILL_TYPE" val="1"/>
  <p:tag name="KSO_WM_UNIT_FILL_FORE_SCHEMECOLOR_INDEX" val="16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"/>
  <p:tag name="KSO_WM_TAG_VERSION" val="3.0"/>
  <p:tag name="KSO_WM_DIAGRAM_VERSION" val="3"/>
  <p:tag name="KSO_WM_DIAGRAM_COLOR_TRICK" val="4"/>
  <p:tag name="KSO_WM_DIAGRAM_COLOR_TEXT_CAN_REMOVE" val="n"/>
  <p:tag name="KSO_WM_UNIT_TYPE" val="q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solid&quot;:{&quot;brightness&quot;:0,&quot;colorType&quot;:1,&quot;foreColorIndex&quot;:2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i*1_2"/>
  <p:tag name="KSO_WM_UNIT_INDEX" val="1_2"/>
  <p:tag name="KSO_WM_DIAGRAM_GROUP_CODE" val="q1-1"/>
  <p:tag name="KSO_WM_BEAUTIFY_FLAG" val="#wm#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"/>
  <p:tag name="KSO_WM_TAG_VERSION" val="3.0"/>
  <p:tag name="KSO_WM_DIAGRAM_VERSION" val="3"/>
  <p:tag name="KSO_WM_DIAGRAM_COLOR_TRICK" val="4"/>
  <p:tag name="KSO_WM_DIAGRAM_COLOR_TEXT_CAN_REMOVE" val="n"/>
  <p:tag name="KSO_WM_UNIT_TYPE" val="q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i*1_3"/>
  <p:tag name="KSO_WM_UNIT_INDEX" val="1_3"/>
  <p:tag name="KSO_WM_DIAGRAM_GROUP_CODE" val="q1-1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D" val="diagram20231070_4*q_h_i*1_2_2"/>
  <p:tag name="KSO_WM_UNIT_INDEX" val="1_2_2"/>
  <p:tag name="KSO_WM_DIAGRAM_GROUP_CODE" val="q1-1"/>
  <p:tag name="KSO_WM_BEAUTIFY_FLAG" val="#wm#"/>
  <p:tag name="KSO_WM_UNIT_LINE_FORE_SCHEMECOLOR_INDEX" val="6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h_a*1_2_1"/>
  <p:tag name="KSO_WM_UNIT_INDEX" val="1_2_1"/>
  <p:tag name="KSO_WM_DIAGRAM_GROUP_CODE" val="q1-1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D" val="diagram20231070_4*q_h_i*1_3_2"/>
  <p:tag name="KSO_WM_UNIT_INDEX" val="1_3_2"/>
  <p:tag name="KSO_WM_DIAGRAM_GROUP_CODE" val="q1-1"/>
  <p:tag name="KSO_WM_BEAUTIFY_FLAG" val="#wm#"/>
  <p:tag name="KSO_WM_UNIT_LINE_FORE_SCHEMECOLOR_INDEX" val="7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h_a*1_3_1"/>
  <p:tag name="KSO_WM_UNIT_INDEX" val="1_3_1"/>
  <p:tag name="KSO_WM_DIAGRAM_GROUP_CODE" val="q1-1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h_a*1_1_1"/>
  <p:tag name="KSO_WM_UNIT_INDEX" val="1_1_1"/>
  <p:tag name="KSO_WM_DIAGRAM_GROUP_CODE" val="q1-1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h_f*1_5_1"/>
  <p:tag name="KSO_WM_UNIT_INDEX" val="1_5_1"/>
  <p:tag name="KSO_WM_DIAGRAM_GROUP_CODE" val="q1-1"/>
  <p:tag name="KSO_WM_UNIT_TEXT_TYPE" val="1"/>
  <p:tag name="KSO_WM_UNIT_TEXT_LAYER_COUNT" val="1"/>
  <p:tag name="KSO_WM_BEAUTIFY_FLAG" val="#wm#"/>
  <p:tag name="KSO_WM_UNIT_PRESET_TEXT" val="单击此处输入你的智能图形项正文,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h_a*1_5_1"/>
  <p:tag name="KSO_WM_UNIT_INDEX" val="1_5_1"/>
  <p:tag name="KSO_WM_DIAGRAM_GROUP_CODE" val="q1-1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"/>
  <p:tag name="KSO_WM_TAG_VERSION" val="3.0"/>
  <p:tag name="KSO_WM_DIAGRAM_VERSION" val="3"/>
  <p:tag name="KSO_WM_DIAGRAM_COLOR_TRICK" val="4"/>
  <p:tag name="KSO_WM_DIAGRAM_COLOR_TEXT_CAN_REMOVE" val="n"/>
  <p:tag name="KSO_WM_UNIT_TYPE" val="q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i*1_4"/>
  <p:tag name="KSO_WM_UNIT_INDEX" val="1_4"/>
  <p:tag name="KSO_WM_DIAGRAM_GROUP_CODE" val="q1-1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9,&quot;pos&quot;:0,&quot;transparency&quot;:1},{&quot;brightness&quot;:0,&quot;colorType&quot;:1,&quot;foreColorIndex&quot;:9,&quot;pos&quot;:0.6000000238418579,&quot;transparency&quot;:0}],&quot;type&quot;:2},&quot;shadow&quot;:{&quot;brightness&quot;:-0.25,&quot;colorType&quot;:1,&quot;foreColorIndex&quot;:9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h_i*1_5_3"/>
  <p:tag name="KSO_WM_UNIT_INDEX" val="1_5_3"/>
  <p:tag name="KSO_WM_DIAGRAM_GROUP_CODE" val="q1-1"/>
  <p:tag name="KSO_WM_BEAUTIFY_FLAG" val="#wm#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h_i*1_1_3"/>
  <p:tag name="KSO_WM_UNIT_INDEX" val="1_1_3"/>
  <p:tag name="KSO_WM_DIAGRAM_GROUP_CODE" val="q1-1"/>
  <p:tag name="KSO_WM_BEAUTIFY_FLAG" val="#wm#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1},{&quot;brightness&quot;:0,&quot;colorType&quot;:1,&quot;foreColorIndex&quot;:6,&quot;pos&quot;:0.6000000238418579,&quot;transparency&quot;:0}],&quot;type&quot;:2},&quot;shadow&quot;:{&quot;brightness&quot;:-0.25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h_i*1_2_3"/>
  <p:tag name="KSO_WM_UNIT_INDEX" val="1_2_3"/>
  <p:tag name="KSO_WM_DIAGRAM_GROUP_CODE" val="q1-1"/>
  <p:tag name="KSO_WM_BEAUTIFY_FLAG" val="#wm#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7,&quot;pos&quot;:0,&quot;transparency&quot;:1},{&quot;brightness&quot;:0,&quot;colorType&quot;:1,&quot;foreColorIndex&quot;:7,&quot;pos&quot;:0.6000000238418579,&quot;transparency&quot;:0}],&quot;type&quot;:2},&quot;shadow&quot;:{&quot;brightness&quot;:-0.2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h_i*1_3_3"/>
  <p:tag name="KSO_WM_UNIT_INDEX" val="1_3_3"/>
  <p:tag name="KSO_WM_DIAGRAM_GROUP_CODE" val="q1-1"/>
  <p:tag name="KSO_WM_BEAUTIFY_FLAG" val="#wm#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8,&quot;pos&quot;:0,&quot;transparency&quot;:1},{&quot;brightness&quot;:0,&quot;colorType&quot;:1,&quot;foreColorIndex&quot;:8,&quot;pos&quot;:0.6000000238418579,&quot;transparency&quot;:0}],&quot;type&quot;:2},&quot;shadow&quot;:{&quot;brightness&quot;:-0.25,&quot;colorType&quot;:1,&quot;foreColorIndex&quot;:8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h_i*1_4_3"/>
  <p:tag name="KSO_WM_UNIT_INDEX" val="1_4_3"/>
  <p:tag name="KSO_WM_DIAGRAM_GROUP_CODE" val="q1-1"/>
  <p:tag name="KSO_WM_BEAUTIFY_FLAG" val="#wm#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D" val="diagram20231070_4*q_h_i*1_4_2"/>
  <p:tag name="KSO_WM_UNIT_INDEX" val="1_4_2"/>
  <p:tag name="KSO_WM_DIAGRAM_GROUP_CODE" val="q1-1"/>
  <p:tag name="KSO_WM_BEAUTIFY_FLAG" val="#wm#"/>
  <p:tag name="KSO_WM_UNIT_LINE_FORE_SCHEMECOLOR_INDEX" val="8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1070_4*q_h_a*1_4_1"/>
  <p:tag name="KSO_WM_UNIT_INDEX" val="1_4_1"/>
  <p:tag name="KSO_WM_DIAGRAM_GROUP_CODE" val="q1-1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TEMPLATE_CATEGORY" val="diagram"/>
  <p:tag name="KSO_WM_TEMPLATE_INDEX" val="20231070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D" val="diagram20231070_4*q_h_i*1_1_2"/>
  <p:tag name="KSO_WM_UNIT_INDEX" val="1_1_2"/>
  <p:tag name="KSO_WM_DIAGRAM_GROUP_CODE" val="q1-1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TEMPLATE_CATEGORY" val="diagram"/>
  <p:tag name="KSO_WM_TEMPLATE_INDEX" val="20231070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9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D" val="diagram20231070_4*q_h_i*1_5_2"/>
  <p:tag name="KSO_WM_UNIT_INDEX" val="1_5_2"/>
  <p:tag name="KSO_WM_DIAGRAM_GROUP_CODE" val="q1-1"/>
  <p:tag name="KSO_WM_BEAUTIFY_FLAG" val="#wm#"/>
  <p:tag name="KSO_WM_UNIT_LINE_FORE_SCHEMECOLOR_INDEX" val="9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SUBTYPE" val="d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UNIT_ID" val="diagram20231070_4*q_h_i*1_1_1"/>
  <p:tag name="KSO_WM_UNIT_INDEX" val="1_1_1"/>
  <p:tag name="KSO_WM_DIAGRAM_GROUP_CODE" val="q1-1"/>
  <p:tag name="KSO_WM_UNIT_TEXT_FILL_TYPE" val="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SUBTYPE" val="d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gradient&quot;:[{&quot;brightness&quot;:0.4000000059604645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6,&quot;transparency&quot;:0.6000000238418579},&quot;threeD&quot;:{&quot;curvedSurface&quot;:{&quot;brightness&quot;:0,&quot;colorType&quot;:2,&quot;rgb&quot;:&quot;#000000&quot;},&quot;depth&quot;:{&quot;colorType&quot;:0}}}}"/>
  <p:tag name="KSO_WM_UNIT_ID" val="diagram20231070_4*q_h_i*1_2_1"/>
  <p:tag name="KSO_WM_UNIT_INDEX" val="1_2_1"/>
  <p:tag name="KSO_WM_DIAGRAM_GROUP_CODE" val="q1-1"/>
  <p:tag name="KSO_WM_UNIT_TEXT_FILL_TYPE" val="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SUBTYPE" val="d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gradient&quot;:[{&quot;brightness&quot;:0.4000000059604645,&quot;colorType&quot;:1,&quot;foreColorIndex&quot;:7,&quot;pos&quot;:0,&quot;transparency&quot;:0},{&quot;brightness&quot;:0,&quot;colorType&quot;:1,&quot;foreColorIndex&quot;:7,&quot;pos&quot;:1,&quot;transparency&quot;:0}],&quot;type&quot;:3},&quot;glow&quot;:{&quot;colorType&quot;:0},&quot;line&quot;:{&quot;type&quot;:0},&quot;shadow&quot;:{&quot;brightness&quot;:0,&quot;colorType&quot;:1,&quot;foreColorIndex&quot;:7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7,&quot;transparency&quot;:0.6000000238418579},&quot;threeD&quot;:{&quot;curvedSurface&quot;:{&quot;brightness&quot;:0,&quot;colorType&quot;:2,&quot;rgb&quot;:&quot;#000000&quot;},&quot;depth&quot;:{&quot;colorType&quot;:0}}}}"/>
  <p:tag name="KSO_WM_UNIT_ID" val="diagram20231070_4*q_h_i*1_3_1"/>
  <p:tag name="KSO_WM_UNIT_INDEX" val="1_3_1"/>
  <p:tag name="KSO_WM_DIAGRAM_GROUP_CODE" val="q1-1"/>
  <p:tag name="KSO_WM_UNIT_TEXT_FILL_TYPE" val="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SUBTYPE" val="d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gradient&quot;:[{&quot;brightness&quot;:0.4000000059604645,&quot;colorType&quot;:1,&quot;foreColorIndex&quot;:8,&quot;pos&quot;:0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8,&quot;transparency&quot;:0.6000000238418579},&quot;threeD&quot;:{&quot;curvedSurface&quot;:{&quot;brightness&quot;:0,&quot;colorType&quot;:2,&quot;rgb&quot;:&quot;#000000&quot;},&quot;depth&quot;:{&quot;colorType&quot;:0}}}}"/>
  <p:tag name="KSO_WM_UNIT_ID" val="diagram20231070_4*q_h_i*1_4_1"/>
  <p:tag name="KSO_WM_UNIT_INDEX" val="1_4_1"/>
  <p:tag name="KSO_WM_DIAGRAM_GROUP_CODE" val="q1-1"/>
  <p:tag name="KSO_WM_UNIT_TEXT_FILL_TYPE" val="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070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SUBTYPE" val="d"/>
  <p:tag name="KSO_WM_UNIT_TYPE" val="q_h_i"/>
  <p:tag name="KSO_WM_DIAGRAM_MAX_ITEMCNT" val="6"/>
  <p:tag name="KSO_WM_DIAGRAM_MIN_ITEMCNT" val="2"/>
  <p:tag name="KSO_WM_DIAGRAM_VIRTUALLY_FRAME" val="{&quot;height&quot;:414.28077875401107,&quot;left&quot;:75.10000610351562,&quot;top&quot;:90.30482000087173,&quot;width&quot;:820.7999877929688}"/>
  <p:tag name="KSO_WM_DIAGRAM_COLOR_MATCH_VALUE" val="{&quot;shape&quot;:{&quot;fill&quot;:{&quot;gradient&quot;:[{&quot;brightness&quot;:0.4000000059604645,&quot;colorType&quot;:1,&quot;foreColorIndex&quot;:9,&quot;pos&quot;:0,&quot;transparency&quot;:0},{&quot;brightness&quot;:0,&quot;colorType&quot;:1,&quot;foreColorIndex&quot;:9,&quot;pos&quot;:1,&quot;transparency&quot;:0}],&quot;type&quot;:3},&quot;glow&quot;:{&quot;colorType&quot;:0},&quot;line&quot;:{&quot;type&quot;:0},&quot;shadow&quot;:{&quot;brightness&quot;:0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9,&quot;transparency&quot;:0.6000000238418579},&quot;threeD&quot;:{&quot;curvedSurface&quot;:{&quot;brightness&quot;:0,&quot;colorType&quot;:2,&quot;rgb&quot;:&quot;#000000&quot;},&quot;depth&quot;:{&quot;colorType&quot;:0}}}}"/>
  <p:tag name="KSO_WM_UNIT_ID" val="diagram20231070_4*q_h_i*1_5_1"/>
  <p:tag name="KSO_WM_UNIT_INDEX" val="1_5_1"/>
  <p:tag name="KSO_WM_DIAGRAM_GROUP_CODE" val="q1-1"/>
  <p:tag name="KSO_WM_UNIT_TEXT_FILL_TYPE" val="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PICID" val="{c207fccf-5c98-4411-ac0e-68a27e2b5b62}"/>
  <p:tag name="KSO_WM_UNIT_PLACING_PICTURE_USER_VIEWPORT" val="{&quot;height&quot;:3052,&quot;width&quot;:4192}"/>
</p:tagLst>
</file>

<file path=ppt/tags/tag5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50.xml><?xml version="1.0" encoding="utf-8"?>
<p:tagLst xmlns:p="http://schemas.openxmlformats.org/presentationml/2006/main">
  <p:tag name="PICID" val="{3a20de46-9018-426e-a425-64ad8b758221}"/>
  <p:tag name="KSO_WM_UNIT_PLACING_PICTURE_USER_VIEWPORT" val="{&quot;height&quot;:1181,&quot;width&quot;:1834}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4461_1*l_h_a*1_4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4461_1*l_h_f*1_4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，请言简意赅的阐述观点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4461_1*l_h_a*1_5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4461_1*l_h_f*1_5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具体内容，文字是思想提炼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diagram20234461_1*l_h_a*1_6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6_1"/>
  <p:tag name="KSO_WM_UNIT_ID" val="diagram20234461_1*l_h_f*1_6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输入正文，请尽量言简意赅的阐述观点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461_1*l_h_a*1_1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461_1*l_h_f*1_1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具体内容，文字是思想提炼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461_1*l_h_a*1_2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461_1*l_h_f*1_2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内容，请言简的阐述观点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461_1*l_h_a*1_3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461_1*l_h_f*1_3_1"/>
  <p:tag name="KSO_WM_TEMPLATE_CATEGORY" val="diagram"/>
  <p:tag name="KSO_WM_TEMPLATE_INDEX" val="2023446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项正文内容，文字是您思想提炼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461_1*l_h_i*1_1_1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461_1*l_h_i*1_2_1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.1"/>
  <p:tag name="KSO_WM_UNIT_LINE_FORE_SCHEMECOLOR_INDEX" val="-2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461_1*l_h_i*1_3_1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.20000000298023224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.2"/>
  <p:tag name="KSO_WM_UNIT_LINE_FORE_SCHEMECOLOR_INDEX" val="-2"/>
  <p:tag name="KSO_WM_DIAGRAM_USE_COLOR_VALUE" val="{&quot;color_scheme&quot;:1,&quot;color_type&quot;:1,&quot;theme_color_indexes&quot;:[5,6,5,6,5,6]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4461_1*l_h_i*1_4_1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.5"/>
  <p:tag name="KSO_WM_UNIT_LINE_FORE_SCHEMECOLOR_INDEX" val="-2"/>
  <p:tag name="KSO_WM_DIAGRAM_USE_COLOR_VALUE" val="{&quot;color_scheme&quot;:1,&quot;color_type&quot;:1,&quot;theme_color_indexes&quot;:[5,6,5,6,5,6]}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4461_1*l_h_i*1_5_1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.4"/>
  <p:tag name="KSO_WM_UNIT_LINE_FORE_SCHEMECOLOR_INDEX" val="-2"/>
  <p:tag name="KSO_WM_DIAGRAM_USE_COLOR_VALUE" val="{&quot;color_scheme&quot;:1,&quot;color_type&quot;:1,&quot;theme_color_indexes&quot;:[5,6,5,6,5,6]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4461_1*l_h_i*1_6_1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.4"/>
  <p:tag name="KSO_WM_UNIT_LINE_FORE_SCHEMECOLOR_INDEX" val="-2"/>
  <p:tag name="KSO_WM_DIAGRAM_USE_COLOR_VALUE" val="{&quot;color_scheme&quot;:1,&quot;color_type&quot;:1,&quot;theme_color_indexes&quot;:[5,6,5,6,5,6]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461_1*l_h_i*1_2_2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1"/>
  <p:tag name="KSO_WM_UNIT_LINE_FORE_SCHEMECOLOR_INDEX" val="-2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461_1*l_h_i*1_3_2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.20000000298023224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2"/>
  <p:tag name="KSO_WM_UNIT_LINE_FORE_SCHEMECOLOR_INDEX" val="-2"/>
  <p:tag name="KSO_WM_DIAGRAM_USE_COLOR_VALUE" val="{&quot;color_scheme&quot;:1,&quot;color_type&quot;:1,&quot;theme_color_indexes&quot;:[5,6,5,6,5,6]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34461_1*l_h_i*1_6_2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.30000001192092896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3"/>
  <p:tag name="KSO_WM_UNIT_LINE_FORE_SCHEMECOLOR_INDEX" val="-2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4461_1*l_h_i*1_5_2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UNIT_LINE_FORE_SCHEMECOLOR_INDEX" val="-2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234461_1*l_h_x*1_5_1"/>
  <p:tag name="KSO_WM_TEMPLATE_CATEGORY" val="diagram"/>
  <p:tag name="KSO_WM_TEMPLATE_INDEX" val="20234461"/>
  <p:tag name="KSO_WM_UNIT_LAYERLEVEL" val="1_1_1"/>
  <p:tag name="KSO_WM_TAG_VERSION" val="3.0"/>
  <p:tag name="KSO_WM_UNIT_VALUE" val="93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2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4461_1*l_h_i*1_4_2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5"/>
  <p:tag name="KSO_WM_UNIT_LINE_FORE_SCHEMECOLOR_INDEX" val="-2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6_3"/>
  <p:tag name="KSO_WM_UNIT_ID" val="diagram20234461_1*l_h_x*1_6_3"/>
  <p:tag name="KSO_WM_TEMPLATE_CATEGORY" val="diagram"/>
  <p:tag name="KSO_WM_TEMPLATE_INDEX" val="20234461"/>
  <p:tag name="KSO_WM_UNIT_LAYERLEVEL" val="1_1_1"/>
  <p:tag name="KSO_WM_TAG_VERSION" val="3.0"/>
  <p:tag name="KSO_WM_UNIT_VALUE" val="100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2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3"/>
  <p:tag name="KSO_WM_UNIT_ID" val="diagram20234461_1*l_h_x*1_3_3"/>
  <p:tag name="KSO_WM_TEMPLATE_CATEGORY" val="diagram"/>
  <p:tag name="KSO_WM_TEMPLATE_INDEX" val="20234461"/>
  <p:tag name="KSO_WM_UNIT_LAYERLEVEL" val="1_1_1"/>
  <p:tag name="KSO_WM_TAG_VERSION" val="3.0"/>
  <p:tag name="KSO_WM_UNIT_VALUE" val="100*92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2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461_1*l_h_i*1_1_2"/>
  <p:tag name="KSO_WM_TEMPLATE_CATEGORY" val="diagram"/>
  <p:tag name="KSO_WM_TEMPLATE_INDEX" val="2023446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3"/>
  <p:tag name="KSO_WM_UNIT_ID" val="diagram20234461_1*l_h_x*1_2_3"/>
  <p:tag name="KSO_WM_TEMPLATE_CATEGORY" val="diagram"/>
  <p:tag name="KSO_WM_TEMPLATE_INDEX" val="20234461"/>
  <p:tag name="KSO_WM_UNIT_LAYERLEVEL" val="1_1_1"/>
  <p:tag name="KSO_WM_TAG_VERSION" val="3.0"/>
  <p:tag name="KSO_WM_UNIT_VALUE" val="100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2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3"/>
  <p:tag name="KSO_WM_UNIT_ID" val="diagram20234461_1*l_h_x*1_1_3"/>
  <p:tag name="KSO_WM_TEMPLATE_CATEGORY" val="diagram"/>
  <p:tag name="KSO_WM_TEMPLATE_INDEX" val="20234461"/>
  <p:tag name="KSO_WM_UNIT_LAYERLEVEL" val="1_1_1"/>
  <p:tag name="KSO_WM_TAG_VERSION" val="3.0"/>
  <p:tag name="KSO_WM_UNIT_VALUE" val="82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2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3"/>
  <p:tag name="KSO_WM_UNIT_ID" val="diagram20234461_1*l_h_x*1_4_3"/>
  <p:tag name="KSO_WM_TEMPLATE_CATEGORY" val="diagram"/>
  <p:tag name="KSO_WM_TEMPLATE_INDEX" val="20234461"/>
  <p:tag name="KSO_WM_UNIT_LAYERLEVEL" val="1_1_1"/>
  <p:tag name="KSO_WM_TAG_VERSION" val="3.0"/>
  <p:tag name="KSO_WM_UNIT_VALUE" val="68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5.1194713902481,&quot;left&quot;:64.79998779296875,&quot;top&quot;:135.92171818494722,&quot;width&quot;:830.425051577109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2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4_3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3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i*1_1_4"/>
  <p:tag name="KSO_WM_TEMPLATE_CATEGORY" val="diagram"/>
  <p:tag name="KSO_WM_TEMPLATE_INDEX" val="2023108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4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0.1899999976158142,&quot;colorType&quot;:1,&quot;foreColorIndex&quot;:5,&quot;pos&quot;:0.4099999964237213,&quot;transparency&quot;:0},{&quot;brightness&quot;:-0.4199999868869781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i*1_1_3"/>
  <p:tag name="KSO_WM_TEMPLATE_CATEGORY" val="diagram"/>
  <p:tag name="KSO_WM_TEMPLATE_INDEX" val="2023108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3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-0.20000000298023224,&quot;colorType&quot;:1,&quot;foreColorIndex&quot;:5,&quot;pos&quot;:0.019999999552965164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i*1_1_2"/>
  <p:tag name="KSO_WM_TEMPLATE_CATEGORY" val="diagram"/>
  <p:tag name="KSO_WM_TEMPLATE_INDEX" val="2023108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-0.20000000298023224,&quot;colorType&quot;:1,&quot;foreColorIndex&quot;:5,&quot;pos&quot;:0.019999999552965164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i*1_2_4"/>
  <p:tag name="KSO_WM_TEMPLATE_CATEGORY" val="diagram"/>
  <p:tag name="KSO_WM_TEMPLATE_INDEX" val="2023108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2_4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0.4000000059604645,&quot;colorType&quot;:1,&quot;foreColorIndex&quot;:5,&quot;pos&quot;:1,&quot;transparency&quot;:0.5799999833106995},{&quot;brightness&quot;:0.800000011920929,&quot;colorType&quot;:1,&quot;foreColorIndex&quot;:5,&quot;pos&quot;:0.41999998688697815,&quot;transparency&quot;:1}],&quot;type&quot;:3},&quot;glow&quot;:{&quot;colorType&quot;:0},&quot;line&quot;:{&quot;gradient&quot;:[{&quot;brightness&quot;:0.5,&quot;colorType&quot;:1,&quot;foreColorIndex&quot;:5,&quot;pos&quot;:0.6499999761581421,&quot;transparency&quot;:0},{&quot;brightness&quot;:0.5,&quot;colorType&quot;:1,&quot;foreColorIndex&quot;:5,&quot;pos&quot;:0.38999998569488525,&quot;transparency&quot;:0},{&quot;brightness&quot;:0.4000000059604645,&quot;colorType&quot;:1,&quot;foreColorIndex&quot;:5,&quot;pos&quot;:1,&quot;transparency&quot;:0},{&quot;brightness&quot;:-0.20000000298023224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i*1_1_6"/>
  <p:tag name="KSO_WM_TEMPLATE_CATEGORY" val="diagram"/>
  <p:tag name="KSO_WM_TEMPLATE_INDEX" val="2023108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6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-0.20000000298023224,&quot;colorType&quot;:1,&quot;foreColorIndex&quot;:5,&quot;pos&quot;:0.019999999552965164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i*1_1_5"/>
  <p:tag name="KSO_WM_TEMPLATE_CATEGORY" val="diagram"/>
  <p:tag name="KSO_WM_TEMPLATE_INDEX" val="2023108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5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-0.20000000298023224,&quot;colorType&quot;:1,&quot;foreColorIndex&quot;:5,&quot;pos&quot;:0.019999999552965164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5_2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5_2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5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5_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DIAGRAM_VIRTUALLY_FRAME" val="{&quot;height&quot;:425.75,&quot;left&quot;:136.3,&quot;top&quot;:105.8,&quot;width&quot;:640}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1_2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1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6_2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6_2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6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6_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2_2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2_1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i*1_1_1"/>
  <p:tag name="KSO_WM_TEMPLATE_CATEGORY" val="diagram"/>
  <p:tag name="KSO_WM_TEMPLATE_INDEX" val="2023108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1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0,&quot;colorType&quot;:1,&quot;foreColorIndex&quot;:5,&quot;pos&quot;:0,&quot;transparency&quot;:0.8100000023841858},{&quot;brightness&quot;:0,&quot;colorType&quot;:2,&quot;pos&quot;:1,&quot;rgb&quot;:&quot;#f2f2f2&quot;,&quot;transparency&quot;:1},{&quot;brightness&quot;:0,&quot;colorType&quot;:1,&quot;foreColorIndex&quot;:5,&quot;pos&quot;:0.4699999988079071,&quot;transparency&quot;:0.75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1_3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3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5_3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5_3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1_5*n_h_h_i*1_2_2_3"/>
  <p:tag name="KSO_WM_TEMPLATE_CATEGORY" val="diagram"/>
  <p:tag name="KSO_WM_TEMPLATE_INDEX" val="2023108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3"/>
  <p:tag name="KSO_WM_DIAGRAM_MAX_ITEMCNT" val="6"/>
  <p:tag name="KSO_WM_DIAGRAM_MIN_ITEMCNT" val="2"/>
  <p:tag name="KSO_WM_DIAGRAM_VIRTUALLY_FRAME" val="{&quot;height&quot;:294.3,&quot;left&quot;:58.100006103515625,&quot;top&quot;:181.5,&quot;width&quot;:843.8250332665632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5740</Words>
  <Application>WPS 演示</Application>
  <PresentationFormat>自定义</PresentationFormat>
  <Paragraphs>1558</Paragraphs>
  <Slides>58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165</vt:i4>
      </vt:variant>
      <vt:variant>
        <vt:lpstr>幻灯片标题</vt:lpstr>
      </vt:variant>
      <vt:variant>
        <vt:i4>58</vt:i4>
      </vt:variant>
    </vt:vector>
  </HeadingPairs>
  <TitlesOfParts>
    <vt:vector size="244" baseType="lpstr">
      <vt:lpstr>Arial</vt:lpstr>
      <vt:lpstr>宋体</vt:lpstr>
      <vt:lpstr>Wingdings</vt:lpstr>
      <vt:lpstr>Radam</vt:lpstr>
      <vt:lpstr>等线</vt:lpstr>
      <vt:lpstr>汉仪书魂体简</vt:lpstr>
      <vt:lpstr>方正公文小标宋</vt:lpstr>
      <vt:lpstr>微软雅黑</vt:lpstr>
      <vt:lpstr>Arial Unicode MS</vt:lpstr>
      <vt:lpstr>等线 Light</vt:lpstr>
      <vt:lpstr>Calibri</vt:lpstr>
      <vt:lpstr>方正大标宋简体</vt:lpstr>
      <vt:lpstr>金山云技术体</vt:lpstr>
      <vt:lpstr>字由点字浩魂</vt:lpstr>
      <vt:lpstr>方正粗宋简体</vt:lpstr>
      <vt:lpstr>可画风暴黑-简</vt:lpstr>
      <vt:lpstr>黑体</vt:lpstr>
      <vt:lpstr>标准粗黑</vt:lpstr>
      <vt:lpstr>Times New Roman</vt:lpstr>
      <vt:lpstr>汉仪书宋二简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云楼 尹</dc:creator>
  <cp:lastModifiedBy>云中漫步3699</cp:lastModifiedBy>
  <cp:revision>58</cp:revision>
  <dcterms:created xsi:type="dcterms:W3CDTF">2025-03-29T14:35:00Z</dcterms:created>
  <dcterms:modified xsi:type="dcterms:W3CDTF">2025-09-07T10:01:11Z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B27511E0743D47679C3D43D59A4E6061_13</vt:lpwstr>
  </property>
  <property fmtid="{D5CDD505-2E9C-101B-9397-08002B2CF9AE}" pid="3" name="KSOProductBuildVer">
    <vt:lpwstr>2052-12.1.0.22529</vt:lpwstr>
  </property>
</Properties>
</file>